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60" r:id="rId5"/>
    <p:sldMasterId id="2147483673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</p:sldIdLst>
  <p:sldSz cy="5143500" cx="9144000"/>
  <p:notesSz cx="6858000" cy="9144000"/>
  <p:embeddedFontLst>
    <p:embeddedFont>
      <p:font typeface="Raleway"/>
      <p:regular r:id="rId44"/>
      <p:bold r:id="rId45"/>
      <p:italic r:id="rId46"/>
      <p:boldItalic r:id="rId47"/>
    </p:embeddedFont>
    <p:embeddedFont>
      <p:font typeface="Proxima Nova"/>
      <p:regular r:id="rId48"/>
      <p:bold r:id="rId49"/>
      <p:italic r:id="rId50"/>
      <p:boldItalic r:id="rId51"/>
    </p:embeddedFont>
    <p:embeddedFont>
      <p:font typeface="Arimo"/>
      <p:regular r:id="rId52"/>
      <p:bold r:id="rId53"/>
      <p:italic r:id="rId54"/>
      <p:boldItalic r:id="rId55"/>
    </p:embeddedFont>
    <p:embeddedFont>
      <p:font typeface="Anaheim"/>
      <p:regular r:id="rId56"/>
      <p:bold r:id="rId57"/>
    </p:embeddedFont>
    <p:embeddedFont>
      <p:font typeface="Inter"/>
      <p:regular r:id="rId58"/>
      <p:bold r:id="rId59"/>
      <p:italic r:id="rId60"/>
      <p:boldItalic r:id="rId61"/>
    </p:embeddedFont>
    <p:embeddedFont>
      <p:font typeface="Cairo"/>
      <p:regular r:id="rId62"/>
      <p:bold r:id="rId63"/>
    </p:embeddedFont>
    <p:embeddedFont>
      <p:font typeface="Space Grotesk Medium"/>
      <p:regular r:id="rId64"/>
      <p:bold r:id="rId65"/>
    </p:embeddedFont>
    <p:embeddedFont>
      <p:font typeface="Space Grotesk"/>
      <p:regular r:id="rId66"/>
      <p:bold r:id="rId6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68" roundtripDataSignature="AMtx7miw63BfcoC/5Ls+0VfONG79VK353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FEDBF283-6227-4993-AFE6-5D56F9AEA288}">
  <a:tblStyle styleId="{FEDBF283-6227-4993-AFE6-5D56F9AEA288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font" Target="fonts/Raleway-regular.fntdata"/><Relationship Id="rId43" Type="http://schemas.openxmlformats.org/officeDocument/2006/relationships/slide" Target="slides/slide36.xml"/><Relationship Id="rId46" Type="http://schemas.openxmlformats.org/officeDocument/2006/relationships/font" Target="fonts/Raleway-italic.fntdata"/><Relationship Id="rId45" Type="http://schemas.openxmlformats.org/officeDocument/2006/relationships/font" Target="fonts/Raleway-bold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48" Type="http://schemas.openxmlformats.org/officeDocument/2006/relationships/font" Target="fonts/ProximaNova-regular.fntdata"/><Relationship Id="rId47" Type="http://schemas.openxmlformats.org/officeDocument/2006/relationships/font" Target="fonts/Raleway-boldItalic.fntdata"/><Relationship Id="rId49" Type="http://schemas.openxmlformats.org/officeDocument/2006/relationships/font" Target="fonts/ProximaNova-bold.fntdata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62" Type="http://schemas.openxmlformats.org/officeDocument/2006/relationships/font" Target="fonts/Cairo-regular.fntdata"/><Relationship Id="rId61" Type="http://schemas.openxmlformats.org/officeDocument/2006/relationships/font" Target="fonts/Inter-boldItalic.fntdata"/><Relationship Id="rId20" Type="http://schemas.openxmlformats.org/officeDocument/2006/relationships/slide" Target="slides/slide13.xml"/><Relationship Id="rId64" Type="http://schemas.openxmlformats.org/officeDocument/2006/relationships/font" Target="fonts/SpaceGroteskMedium-regular.fntdata"/><Relationship Id="rId63" Type="http://schemas.openxmlformats.org/officeDocument/2006/relationships/font" Target="fonts/Cairo-bold.fntdata"/><Relationship Id="rId22" Type="http://schemas.openxmlformats.org/officeDocument/2006/relationships/slide" Target="slides/slide15.xml"/><Relationship Id="rId66" Type="http://schemas.openxmlformats.org/officeDocument/2006/relationships/font" Target="fonts/SpaceGrotesk-regular.fntdata"/><Relationship Id="rId21" Type="http://schemas.openxmlformats.org/officeDocument/2006/relationships/slide" Target="slides/slide14.xml"/><Relationship Id="rId65" Type="http://schemas.openxmlformats.org/officeDocument/2006/relationships/font" Target="fonts/SpaceGroteskMedium-bold.fntdata"/><Relationship Id="rId24" Type="http://schemas.openxmlformats.org/officeDocument/2006/relationships/slide" Target="slides/slide17.xml"/><Relationship Id="rId68" Type="http://customschemas.google.com/relationships/presentationmetadata" Target="metadata"/><Relationship Id="rId23" Type="http://schemas.openxmlformats.org/officeDocument/2006/relationships/slide" Target="slides/slide16.xml"/><Relationship Id="rId67" Type="http://schemas.openxmlformats.org/officeDocument/2006/relationships/font" Target="fonts/SpaceGrotesk-bold.fntdata"/><Relationship Id="rId60" Type="http://schemas.openxmlformats.org/officeDocument/2006/relationships/font" Target="fonts/Inter-italic.fntdata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font" Target="fonts/ProximaNova-boldItalic.fntdata"/><Relationship Id="rId50" Type="http://schemas.openxmlformats.org/officeDocument/2006/relationships/font" Target="fonts/ProximaNova-italic.fntdata"/><Relationship Id="rId53" Type="http://schemas.openxmlformats.org/officeDocument/2006/relationships/font" Target="fonts/Arimo-bold.fntdata"/><Relationship Id="rId52" Type="http://schemas.openxmlformats.org/officeDocument/2006/relationships/font" Target="fonts/Arimo-regular.fntdata"/><Relationship Id="rId11" Type="http://schemas.openxmlformats.org/officeDocument/2006/relationships/slide" Target="slides/slide4.xml"/><Relationship Id="rId55" Type="http://schemas.openxmlformats.org/officeDocument/2006/relationships/font" Target="fonts/Arimo-boldItalic.fntdata"/><Relationship Id="rId10" Type="http://schemas.openxmlformats.org/officeDocument/2006/relationships/slide" Target="slides/slide3.xml"/><Relationship Id="rId54" Type="http://schemas.openxmlformats.org/officeDocument/2006/relationships/font" Target="fonts/Arimo-italic.fntdata"/><Relationship Id="rId13" Type="http://schemas.openxmlformats.org/officeDocument/2006/relationships/slide" Target="slides/slide6.xml"/><Relationship Id="rId57" Type="http://schemas.openxmlformats.org/officeDocument/2006/relationships/font" Target="fonts/Anaheim-bold.fntdata"/><Relationship Id="rId12" Type="http://schemas.openxmlformats.org/officeDocument/2006/relationships/slide" Target="slides/slide5.xml"/><Relationship Id="rId56" Type="http://schemas.openxmlformats.org/officeDocument/2006/relationships/font" Target="fonts/Anaheim-regular.fntdata"/><Relationship Id="rId15" Type="http://schemas.openxmlformats.org/officeDocument/2006/relationships/slide" Target="slides/slide8.xml"/><Relationship Id="rId59" Type="http://schemas.openxmlformats.org/officeDocument/2006/relationships/font" Target="fonts/Inter-bold.fntdata"/><Relationship Id="rId14" Type="http://schemas.openxmlformats.org/officeDocument/2006/relationships/slide" Target="slides/slide7.xml"/><Relationship Id="rId58" Type="http://schemas.openxmlformats.org/officeDocument/2006/relationships/font" Target="fonts/Inter-regular.fntdata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2" name="Google Shape;19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p10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1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6" name="Google Shape;356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p12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p13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" name="Google Shape;405;p14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p15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" name="Google Shape;425;p16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Google Shape;432;p17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" name="Google Shape;453;p18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p19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3" name="Google Shape;20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200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" name="Google Shape;477;p20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8" name="Google Shape;488;p2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0" name="Google Shape;500;p22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" name="Google Shape;507;p23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9" name="Google Shape;529;p24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7" name="Google Shape;537;p25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9" name="Google Shape;549;p26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3" name="Google Shape;563;p27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" name="Google Shape;577;p28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4" name="Google Shape;584;p29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6" name="Google Shape;226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7" name="Google Shape;607;p30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9" name="Google Shape;619;p3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2" name="Google Shape;632;p32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4" name="Google Shape;644;p33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4" name="Google Shape;654;p34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3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5" name="Google Shape;675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3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7" name="Google Shape;687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1" name="Google Shape;241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5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6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7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3" name="Google Shape;313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9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28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28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28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28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28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38"/>
          <p:cNvSpPr txBox="1"/>
          <p:nvPr>
            <p:ph type="ctrTitle"/>
          </p:nvPr>
        </p:nvSpPr>
        <p:spPr>
          <a:xfrm>
            <a:off x="713225" y="2205375"/>
            <a:ext cx="5257800" cy="16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800">
                <a:solidFill>
                  <a:srgbClr val="241160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0" name="Google Shape;10;p38"/>
          <p:cNvSpPr txBox="1"/>
          <p:nvPr>
            <p:ph idx="1" type="subTitle"/>
          </p:nvPr>
        </p:nvSpPr>
        <p:spPr>
          <a:xfrm>
            <a:off x="713225" y="3885650"/>
            <a:ext cx="3690600" cy="46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pic>
        <p:nvPicPr>
          <p:cNvPr id="11" name="Google Shape;11;p3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 rot="10800000">
            <a:off x="0" y="0"/>
            <a:ext cx="4727801" cy="225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" name="Google Shape;90;p51"/>
          <p:cNvGrpSpPr/>
          <p:nvPr/>
        </p:nvGrpSpPr>
        <p:grpSpPr>
          <a:xfrm>
            <a:off x="0" y="0"/>
            <a:ext cx="9144001" cy="5143500"/>
            <a:chOff x="0" y="0"/>
            <a:chExt cx="9144001" cy="5143500"/>
          </a:xfrm>
        </p:grpSpPr>
        <p:pic>
          <p:nvPicPr>
            <p:cNvPr id="91" name="Google Shape;91;p51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 flipH="1" rot="10800000">
              <a:off x="0" y="0"/>
              <a:ext cx="4727801" cy="22568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2" name="Google Shape;92;p5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flipH="1" rot="10800000">
              <a:off x="5738810" y="0"/>
              <a:ext cx="340519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3" name="Google Shape;93;p51"/>
          <p:cNvGrpSpPr/>
          <p:nvPr/>
        </p:nvGrpSpPr>
        <p:grpSpPr>
          <a:xfrm rot="756538">
            <a:off x="-1069833" y="-1842572"/>
            <a:ext cx="4574157" cy="3479412"/>
            <a:chOff x="1522650" y="1117750"/>
            <a:chExt cx="4574075" cy="3479350"/>
          </a:xfrm>
        </p:grpSpPr>
        <p:sp>
          <p:nvSpPr>
            <p:cNvPr id="94" name="Google Shape;94;p51"/>
            <p:cNvSpPr/>
            <p:nvPr/>
          </p:nvSpPr>
          <p:spPr>
            <a:xfrm>
              <a:off x="2305900" y="1117750"/>
              <a:ext cx="3790825" cy="3217100"/>
            </a:xfrm>
            <a:custGeom>
              <a:rect b="b" l="l" r="r" t="t"/>
              <a:pathLst>
                <a:path extrusionOk="0" h="128684" w="151633">
                  <a:moveTo>
                    <a:pt x="59573" y="1190"/>
                  </a:moveTo>
                  <a:lnTo>
                    <a:pt x="87345" y="18391"/>
                  </a:lnTo>
                  <a:cubicBezTo>
                    <a:pt x="87254" y="18737"/>
                    <a:pt x="87376" y="19117"/>
                    <a:pt x="87682" y="19337"/>
                  </a:cubicBezTo>
                  <a:cubicBezTo>
                    <a:pt x="87712" y="19358"/>
                    <a:pt x="87742" y="19374"/>
                    <a:pt x="87773" y="19391"/>
                  </a:cubicBezTo>
                  <a:lnTo>
                    <a:pt x="73089" y="35287"/>
                  </a:lnTo>
                  <a:cubicBezTo>
                    <a:pt x="73041" y="35228"/>
                    <a:pt x="72987" y="35173"/>
                    <a:pt x="72923" y="35127"/>
                  </a:cubicBezTo>
                  <a:cubicBezTo>
                    <a:pt x="72772" y="35017"/>
                    <a:pt x="72594" y="34961"/>
                    <a:pt x="72410" y="34961"/>
                  </a:cubicBezTo>
                  <a:cubicBezTo>
                    <a:pt x="72364" y="34961"/>
                    <a:pt x="72317" y="34964"/>
                    <a:pt x="72269" y="34972"/>
                  </a:cubicBezTo>
                  <a:lnTo>
                    <a:pt x="59361" y="1513"/>
                  </a:lnTo>
                  <a:cubicBezTo>
                    <a:pt x="59397" y="1478"/>
                    <a:pt x="59435" y="1443"/>
                    <a:pt x="59466" y="1400"/>
                  </a:cubicBezTo>
                  <a:cubicBezTo>
                    <a:pt x="59513" y="1335"/>
                    <a:pt x="59546" y="1262"/>
                    <a:pt x="59573" y="1190"/>
                  </a:cubicBezTo>
                  <a:close/>
                  <a:moveTo>
                    <a:pt x="57905" y="1155"/>
                  </a:moveTo>
                  <a:cubicBezTo>
                    <a:pt x="57962" y="1330"/>
                    <a:pt x="58069" y="1490"/>
                    <a:pt x="58229" y="1604"/>
                  </a:cubicBezTo>
                  <a:cubicBezTo>
                    <a:pt x="58385" y="1716"/>
                    <a:pt x="58564" y="1770"/>
                    <a:pt x="58744" y="1770"/>
                  </a:cubicBezTo>
                  <a:cubicBezTo>
                    <a:pt x="58890" y="1770"/>
                    <a:pt x="59035" y="1731"/>
                    <a:pt x="59165" y="1661"/>
                  </a:cubicBezTo>
                  <a:lnTo>
                    <a:pt x="72044" y="35042"/>
                  </a:lnTo>
                  <a:cubicBezTo>
                    <a:pt x="71907" y="35103"/>
                    <a:pt x="71787" y="35197"/>
                    <a:pt x="71696" y="35320"/>
                  </a:cubicBezTo>
                  <a:lnTo>
                    <a:pt x="34939" y="10633"/>
                  </a:lnTo>
                  <a:cubicBezTo>
                    <a:pt x="34967" y="10533"/>
                    <a:pt x="34978" y="10431"/>
                    <a:pt x="34971" y="10330"/>
                  </a:cubicBezTo>
                  <a:lnTo>
                    <a:pt x="57905" y="1155"/>
                  </a:lnTo>
                  <a:close/>
                  <a:moveTo>
                    <a:pt x="34896" y="10886"/>
                  </a:moveTo>
                  <a:lnTo>
                    <a:pt x="71585" y="35528"/>
                  </a:lnTo>
                  <a:cubicBezTo>
                    <a:pt x="71451" y="35873"/>
                    <a:pt x="71547" y="36273"/>
                    <a:pt x="71839" y="36520"/>
                  </a:cubicBezTo>
                  <a:lnTo>
                    <a:pt x="61150" y="46075"/>
                  </a:lnTo>
                  <a:cubicBezTo>
                    <a:pt x="61131" y="46059"/>
                    <a:pt x="61114" y="46040"/>
                    <a:pt x="61092" y="46024"/>
                  </a:cubicBezTo>
                  <a:cubicBezTo>
                    <a:pt x="60938" y="45913"/>
                    <a:pt x="60760" y="45860"/>
                    <a:pt x="60583" y="45860"/>
                  </a:cubicBezTo>
                  <a:cubicBezTo>
                    <a:pt x="60438" y="45860"/>
                    <a:pt x="60294" y="45896"/>
                    <a:pt x="60165" y="45964"/>
                  </a:cubicBezTo>
                  <a:lnTo>
                    <a:pt x="34896" y="10886"/>
                  </a:lnTo>
                  <a:close/>
                  <a:moveTo>
                    <a:pt x="88012" y="19481"/>
                  </a:moveTo>
                  <a:cubicBezTo>
                    <a:pt x="88073" y="19495"/>
                    <a:pt x="88135" y="19503"/>
                    <a:pt x="88199" y="19503"/>
                  </a:cubicBezTo>
                  <a:cubicBezTo>
                    <a:pt x="88236" y="19503"/>
                    <a:pt x="88270" y="19496"/>
                    <a:pt x="88308" y="19491"/>
                  </a:cubicBezTo>
                  <a:lnTo>
                    <a:pt x="90601" y="57808"/>
                  </a:lnTo>
                  <a:cubicBezTo>
                    <a:pt x="90477" y="57828"/>
                    <a:pt x="90359" y="57878"/>
                    <a:pt x="90253" y="57948"/>
                  </a:cubicBezTo>
                  <a:lnTo>
                    <a:pt x="73040" y="36456"/>
                  </a:lnTo>
                  <a:cubicBezTo>
                    <a:pt x="73069" y="36426"/>
                    <a:pt x="73102" y="36397"/>
                    <a:pt x="73126" y="36363"/>
                  </a:cubicBezTo>
                  <a:cubicBezTo>
                    <a:pt x="73264" y="36171"/>
                    <a:pt x="73319" y="35936"/>
                    <a:pt x="73280" y="35702"/>
                  </a:cubicBezTo>
                  <a:cubicBezTo>
                    <a:pt x="73268" y="35629"/>
                    <a:pt x="73244" y="35561"/>
                    <a:pt x="73216" y="35494"/>
                  </a:cubicBezTo>
                  <a:lnTo>
                    <a:pt x="88012" y="19481"/>
                  </a:lnTo>
                  <a:close/>
                  <a:moveTo>
                    <a:pt x="88769" y="19295"/>
                  </a:moveTo>
                  <a:lnTo>
                    <a:pt x="121569" y="41232"/>
                  </a:lnTo>
                  <a:cubicBezTo>
                    <a:pt x="121516" y="41429"/>
                    <a:pt x="121532" y="41636"/>
                    <a:pt x="121612" y="41820"/>
                  </a:cubicBezTo>
                  <a:lnTo>
                    <a:pt x="91516" y="58252"/>
                  </a:lnTo>
                  <a:cubicBezTo>
                    <a:pt x="91455" y="58141"/>
                    <a:pt x="91371" y="58040"/>
                    <a:pt x="91261" y="57962"/>
                  </a:cubicBezTo>
                  <a:cubicBezTo>
                    <a:pt x="91131" y="57868"/>
                    <a:pt x="90984" y="57820"/>
                    <a:pt x="90835" y="57804"/>
                  </a:cubicBezTo>
                  <a:lnTo>
                    <a:pt x="88539" y="19431"/>
                  </a:lnTo>
                  <a:cubicBezTo>
                    <a:pt x="88621" y="19396"/>
                    <a:pt x="88699" y="19354"/>
                    <a:pt x="88769" y="19295"/>
                  </a:cubicBezTo>
                  <a:close/>
                  <a:moveTo>
                    <a:pt x="72858" y="36603"/>
                  </a:moveTo>
                  <a:lnTo>
                    <a:pt x="90079" y="58104"/>
                  </a:lnTo>
                  <a:cubicBezTo>
                    <a:pt x="90062" y="58125"/>
                    <a:pt x="90041" y="58144"/>
                    <a:pt x="90025" y="58165"/>
                  </a:cubicBezTo>
                  <a:cubicBezTo>
                    <a:pt x="89989" y="58216"/>
                    <a:pt x="89960" y="58268"/>
                    <a:pt x="89936" y="58323"/>
                  </a:cubicBezTo>
                  <a:lnTo>
                    <a:pt x="61457" y="46818"/>
                  </a:lnTo>
                  <a:cubicBezTo>
                    <a:pt x="61473" y="46617"/>
                    <a:pt x="61422" y="46416"/>
                    <a:pt x="61307" y="46247"/>
                  </a:cubicBezTo>
                  <a:lnTo>
                    <a:pt x="72044" y="36651"/>
                  </a:lnTo>
                  <a:cubicBezTo>
                    <a:pt x="72160" y="36702"/>
                    <a:pt x="72283" y="36731"/>
                    <a:pt x="72406" y="36731"/>
                  </a:cubicBezTo>
                  <a:cubicBezTo>
                    <a:pt x="72565" y="36731"/>
                    <a:pt x="72719" y="36684"/>
                    <a:pt x="72858" y="36603"/>
                  </a:cubicBezTo>
                  <a:close/>
                  <a:moveTo>
                    <a:pt x="29406" y="22188"/>
                  </a:moveTo>
                  <a:lnTo>
                    <a:pt x="59857" y="46227"/>
                  </a:lnTo>
                  <a:cubicBezTo>
                    <a:pt x="59573" y="46625"/>
                    <a:pt x="59665" y="47178"/>
                    <a:pt x="60061" y="47462"/>
                  </a:cubicBezTo>
                  <a:cubicBezTo>
                    <a:pt x="60098" y="47488"/>
                    <a:pt x="60135" y="47509"/>
                    <a:pt x="60173" y="47529"/>
                  </a:cubicBezTo>
                  <a:lnTo>
                    <a:pt x="58655" y="58545"/>
                  </a:lnTo>
                  <a:cubicBezTo>
                    <a:pt x="58595" y="58532"/>
                    <a:pt x="58534" y="58525"/>
                    <a:pt x="58473" y="58525"/>
                  </a:cubicBezTo>
                  <a:cubicBezTo>
                    <a:pt x="58354" y="58525"/>
                    <a:pt x="58236" y="58550"/>
                    <a:pt x="58125" y="58596"/>
                  </a:cubicBezTo>
                  <a:lnTo>
                    <a:pt x="29406" y="22188"/>
                  </a:lnTo>
                  <a:close/>
                  <a:moveTo>
                    <a:pt x="16326" y="26247"/>
                  </a:moveTo>
                  <a:lnTo>
                    <a:pt x="57750" y="58893"/>
                  </a:lnTo>
                  <a:cubicBezTo>
                    <a:pt x="57750" y="58894"/>
                    <a:pt x="57749" y="58894"/>
                    <a:pt x="57748" y="58895"/>
                  </a:cubicBezTo>
                  <a:cubicBezTo>
                    <a:pt x="57632" y="59054"/>
                    <a:pt x="57582" y="59240"/>
                    <a:pt x="57584" y="59421"/>
                  </a:cubicBezTo>
                  <a:lnTo>
                    <a:pt x="33209" y="61477"/>
                  </a:lnTo>
                  <a:cubicBezTo>
                    <a:pt x="33171" y="61253"/>
                    <a:pt x="33049" y="61044"/>
                    <a:pt x="32851" y="60900"/>
                  </a:cubicBezTo>
                  <a:cubicBezTo>
                    <a:pt x="32696" y="60788"/>
                    <a:pt x="32515" y="60735"/>
                    <a:pt x="32336" y="60735"/>
                  </a:cubicBezTo>
                  <a:cubicBezTo>
                    <a:pt x="32231" y="60735"/>
                    <a:pt x="32126" y="60753"/>
                    <a:pt x="32028" y="60789"/>
                  </a:cubicBezTo>
                  <a:lnTo>
                    <a:pt x="16086" y="26436"/>
                  </a:lnTo>
                  <a:cubicBezTo>
                    <a:pt x="16176" y="26387"/>
                    <a:pt x="16257" y="26325"/>
                    <a:pt x="16326" y="26247"/>
                  </a:cubicBezTo>
                  <a:close/>
                  <a:moveTo>
                    <a:pt x="57622" y="59652"/>
                  </a:moveTo>
                  <a:cubicBezTo>
                    <a:pt x="57674" y="59839"/>
                    <a:pt x="57783" y="60008"/>
                    <a:pt x="57952" y="60129"/>
                  </a:cubicBezTo>
                  <a:cubicBezTo>
                    <a:pt x="58054" y="60201"/>
                    <a:pt x="58165" y="60247"/>
                    <a:pt x="58279" y="60272"/>
                  </a:cubicBezTo>
                  <a:lnTo>
                    <a:pt x="55785" y="68604"/>
                  </a:lnTo>
                  <a:cubicBezTo>
                    <a:pt x="55759" y="68602"/>
                    <a:pt x="55732" y="68601"/>
                    <a:pt x="55705" y="68601"/>
                  </a:cubicBezTo>
                  <a:cubicBezTo>
                    <a:pt x="55430" y="68601"/>
                    <a:pt x="55160" y="68726"/>
                    <a:pt x="54987" y="68966"/>
                  </a:cubicBezTo>
                  <a:cubicBezTo>
                    <a:pt x="54939" y="69034"/>
                    <a:pt x="54905" y="69108"/>
                    <a:pt x="54878" y="69182"/>
                  </a:cubicBezTo>
                  <a:lnTo>
                    <a:pt x="33192" y="61843"/>
                  </a:lnTo>
                  <a:cubicBezTo>
                    <a:pt x="33203" y="61799"/>
                    <a:pt x="33210" y="61755"/>
                    <a:pt x="33214" y="61709"/>
                  </a:cubicBezTo>
                  <a:lnTo>
                    <a:pt x="57622" y="59652"/>
                  </a:lnTo>
                  <a:close/>
                  <a:moveTo>
                    <a:pt x="61404" y="47049"/>
                  </a:moveTo>
                  <a:lnTo>
                    <a:pt x="89872" y="58550"/>
                  </a:lnTo>
                  <a:cubicBezTo>
                    <a:pt x="89825" y="58868"/>
                    <a:pt x="89949" y="59201"/>
                    <a:pt x="90228" y="59401"/>
                  </a:cubicBezTo>
                  <a:cubicBezTo>
                    <a:pt x="90327" y="59471"/>
                    <a:pt x="90435" y="59515"/>
                    <a:pt x="90546" y="59541"/>
                  </a:cubicBezTo>
                  <a:lnTo>
                    <a:pt x="88027" y="76730"/>
                  </a:lnTo>
                  <a:cubicBezTo>
                    <a:pt x="88011" y="76729"/>
                    <a:pt x="87994" y="76729"/>
                    <a:pt x="87977" y="76729"/>
                  </a:cubicBezTo>
                  <a:cubicBezTo>
                    <a:pt x="87931" y="76729"/>
                    <a:pt x="87884" y="76732"/>
                    <a:pt x="87837" y="76740"/>
                  </a:cubicBezTo>
                  <a:cubicBezTo>
                    <a:pt x="87715" y="76760"/>
                    <a:pt x="87603" y="76805"/>
                    <a:pt x="87501" y="76869"/>
                  </a:cubicBezTo>
                  <a:lnTo>
                    <a:pt x="61265" y="47294"/>
                  </a:lnTo>
                  <a:cubicBezTo>
                    <a:pt x="61275" y="47282"/>
                    <a:pt x="61288" y="47273"/>
                    <a:pt x="61297" y="47259"/>
                  </a:cubicBezTo>
                  <a:cubicBezTo>
                    <a:pt x="61344" y="47194"/>
                    <a:pt x="61377" y="47123"/>
                    <a:pt x="61404" y="47049"/>
                  </a:cubicBezTo>
                  <a:close/>
                  <a:moveTo>
                    <a:pt x="61096" y="47455"/>
                  </a:moveTo>
                  <a:lnTo>
                    <a:pt x="87328" y="77024"/>
                  </a:lnTo>
                  <a:cubicBezTo>
                    <a:pt x="87322" y="77033"/>
                    <a:pt x="87314" y="77039"/>
                    <a:pt x="87308" y="77047"/>
                  </a:cubicBezTo>
                  <a:lnTo>
                    <a:pt x="59297" y="59712"/>
                  </a:lnTo>
                  <a:cubicBezTo>
                    <a:pt x="59429" y="59348"/>
                    <a:pt x="59315" y="58926"/>
                    <a:pt x="58985" y="58689"/>
                  </a:cubicBezTo>
                  <a:cubicBezTo>
                    <a:pt x="58952" y="58665"/>
                    <a:pt x="58916" y="58648"/>
                    <a:pt x="58882" y="58628"/>
                  </a:cubicBezTo>
                  <a:lnTo>
                    <a:pt x="60400" y="47607"/>
                  </a:lnTo>
                  <a:cubicBezTo>
                    <a:pt x="60459" y="47619"/>
                    <a:pt x="60519" y="47627"/>
                    <a:pt x="60578" y="47627"/>
                  </a:cubicBezTo>
                  <a:cubicBezTo>
                    <a:pt x="60762" y="47627"/>
                    <a:pt x="60943" y="47564"/>
                    <a:pt x="61096" y="47455"/>
                  </a:cubicBezTo>
                  <a:close/>
                  <a:moveTo>
                    <a:pt x="59189" y="59922"/>
                  </a:moveTo>
                  <a:lnTo>
                    <a:pt x="87178" y="77244"/>
                  </a:lnTo>
                  <a:cubicBezTo>
                    <a:pt x="87172" y="77259"/>
                    <a:pt x="87166" y="77275"/>
                    <a:pt x="87161" y="77291"/>
                  </a:cubicBezTo>
                  <a:lnTo>
                    <a:pt x="56571" y="69673"/>
                  </a:lnTo>
                  <a:cubicBezTo>
                    <a:pt x="56646" y="69338"/>
                    <a:pt x="56520" y="68976"/>
                    <a:pt x="56224" y="68763"/>
                  </a:cubicBezTo>
                  <a:cubicBezTo>
                    <a:pt x="56157" y="68717"/>
                    <a:pt x="56087" y="68682"/>
                    <a:pt x="56015" y="68656"/>
                  </a:cubicBezTo>
                  <a:lnTo>
                    <a:pt x="58519" y="60290"/>
                  </a:lnTo>
                  <a:cubicBezTo>
                    <a:pt x="58777" y="60275"/>
                    <a:pt x="59025" y="60152"/>
                    <a:pt x="59188" y="59926"/>
                  </a:cubicBezTo>
                  <a:cubicBezTo>
                    <a:pt x="59189" y="59924"/>
                    <a:pt x="59189" y="59923"/>
                    <a:pt x="59189" y="59922"/>
                  </a:cubicBezTo>
                  <a:close/>
                  <a:moveTo>
                    <a:pt x="6382" y="54567"/>
                  </a:moveTo>
                  <a:lnTo>
                    <a:pt x="31456" y="61554"/>
                  </a:lnTo>
                  <a:cubicBezTo>
                    <a:pt x="31440" y="61772"/>
                    <a:pt x="31506" y="61990"/>
                    <a:pt x="31643" y="62166"/>
                  </a:cubicBezTo>
                  <a:lnTo>
                    <a:pt x="15546" y="78173"/>
                  </a:lnTo>
                  <a:cubicBezTo>
                    <a:pt x="15506" y="78130"/>
                    <a:pt x="15461" y="78092"/>
                    <a:pt x="15414" y="78055"/>
                  </a:cubicBezTo>
                  <a:cubicBezTo>
                    <a:pt x="15260" y="77944"/>
                    <a:pt x="15081" y="77892"/>
                    <a:pt x="14905" y="77892"/>
                  </a:cubicBezTo>
                  <a:cubicBezTo>
                    <a:pt x="14826" y="77892"/>
                    <a:pt x="14747" y="77902"/>
                    <a:pt x="14671" y="77923"/>
                  </a:cubicBezTo>
                  <a:lnTo>
                    <a:pt x="6061" y="55104"/>
                  </a:lnTo>
                  <a:cubicBezTo>
                    <a:pt x="6125" y="55054"/>
                    <a:pt x="6183" y="54997"/>
                    <a:pt x="6233" y="54928"/>
                  </a:cubicBezTo>
                  <a:cubicBezTo>
                    <a:pt x="6313" y="54818"/>
                    <a:pt x="6360" y="54692"/>
                    <a:pt x="6382" y="54567"/>
                  </a:cubicBezTo>
                  <a:close/>
                  <a:moveTo>
                    <a:pt x="91099" y="59489"/>
                  </a:moveTo>
                  <a:lnTo>
                    <a:pt x="104457" y="79682"/>
                  </a:lnTo>
                  <a:cubicBezTo>
                    <a:pt x="104363" y="79741"/>
                    <a:pt x="104277" y="79819"/>
                    <a:pt x="104210" y="79913"/>
                  </a:cubicBezTo>
                  <a:cubicBezTo>
                    <a:pt x="104146" y="80003"/>
                    <a:pt x="104103" y="80102"/>
                    <a:pt x="104076" y="80204"/>
                  </a:cubicBezTo>
                  <a:lnTo>
                    <a:pt x="88866" y="77650"/>
                  </a:lnTo>
                  <a:cubicBezTo>
                    <a:pt x="88877" y="77362"/>
                    <a:pt x="88749" y="77075"/>
                    <a:pt x="88499" y="76896"/>
                  </a:cubicBezTo>
                  <a:cubicBezTo>
                    <a:pt x="88425" y="76842"/>
                    <a:pt x="88344" y="76806"/>
                    <a:pt x="88260" y="76778"/>
                  </a:cubicBezTo>
                  <a:lnTo>
                    <a:pt x="90783" y="59563"/>
                  </a:lnTo>
                  <a:cubicBezTo>
                    <a:pt x="90892" y="59558"/>
                    <a:pt x="90999" y="59534"/>
                    <a:pt x="91099" y="59489"/>
                  </a:cubicBezTo>
                  <a:close/>
                  <a:moveTo>
                    <a:pt x="33100" y="62061"/>
                  </a:moveTo>
                  <a:lnTo>
                    <a:pt x="54828" y="69413"/>
                  </a:lnTo>
                  <a:cubicBezTo>
                    <a:pt x="54804" y="69712"/>
                    <a:pt x="54931" y="70016"/>
                    <a:pt x="55192" y="70201"/>
                  </a:cubicBezTo>
                  <a:cubicBezTo>
                    <a:pt x="55275" y="70262"/>
                    <a:pt x="55369" y="70305"/>
                    <a:pt x="55466" y="70333"/>
                  </a:cubicBezTo>
                  <a:lnTo>
                    <a:pt x="54144" y="97291"/>
                  </a:lnTo>
                  <a:cubicBezTo>
                    <a:pt x="54112" y="97293"/>
                    <a:pt x="54080" y="97293"/>
                    <a:pt x="54049" y="97298"/>
                  </a:cubicBezTo>
                  <a:cubicBezTo>
                    <a:pt x="53964" y="97313"/>
                    <a:pt x="53885" y="97342"/>
                    <a:pt x="53809" y="97378"/>
                  </a:cubicBezTo>
                  <a:lnTo>
                    <a:pt x="32845" y="62338"/>
                  </a:lnTo>
                  <a:cubicBezTo>
                    <a:pt x="32924" y="62281"/>
                    <a:pt x="32998" y="62217"/>
                    <a:pt x="33057" y="62136"/>
                  </a:cubicBezTo>
                  <a:cubicBezTo>
                    <a:pt x="33074" y="62112"/>
                    <a:pt x="33085" y="62086"/>
                    <a:pt x="33100" y="62061"/>
                  </a:cubicBezTo>
                  <a:close/>
                  <a:moveTo>
                    <a:pt x="56487" y="69893"/>
                  </a:moveTo>
                  <a:lnTo>
                    <a:pt x="87105" y="77517"/>
                  </a:lnTo>
                  <a:cubicBezTo>
                    <a:pt x="87088" y="77681"/>
                    <a:pt x="87116" y="77843"/>
                    <a:pt x="87186" y="77992"/>
                  </a:cubicBezTo>
                  <a:lnTo>
                    <a:pt x="54942" y="97700"/>
                  </a:lnTo>
                  <a:cubicBezTo>
                    <a:pt x="54883" y="97604"/>
                    <a:pt x="54803" y="97519"/>
                    <a:pt x="54708" y="97452"/>
                  </a:cubicBezTo>
                  <a:cubicBezTo>
                    <a:pt x="54609" y="97379"/>
                    <a:pt x="54496" y="97331"/>
                    <a:pt x="54379" y="97305"/>
                  </a:cubicBezTo>
                  <a:lnTo>
                    <a:pt x="55700" y="70367"/>
                  </a:lnTo>
                  <a:lnTo>
                    <a:pt x="55705" y="70367"/>
                  </a:lnTo>
                  <a:cubicBezTo>
                    <a:pt x="55753" y="70367"/>
                    <a:pt x="55802" y="70364"/>
                    <a:pt x="55850" y="70355"/>
                  </a:cubicBezTo>
                  <a:cubicBezTo>
                    <a:pt x="56084" y="70317"/>
                    <a:pt x="56287" y="70190"/>
                    <a:pt x="56427" y="69997"/>
                  </a:cubicBezTo>
                  <a:cubicBezTo>
                    <a:pt x="56450" y="69964"/>
                    <a:pt x="56468" y="69927"/>
                    <a:pt x="56487" y="69893"/>
                  </a:cubicBezTo>
                  <a:close/>
                  <a:moveTo>
                    <a:pt x="31811" y="62331"/>
                  </a:moveTo>
                  <a:cubicBezTo>
                    <a:pt x="31814" y="62333"/>
                    <a:pt x="31817" y="62338"/>
                    <a:pt x="31821" y="62340"/>
                  </a:cubicBezTo>
                  <a:cubicBezTo>
                    <a:pt x="31978" y="62452"/>
                    <a:pt x="32156" y="62506"/>
                    <a:pt x="32336" y="62506"/>
                  </a:cubicBezTo>
                  <a:cubicBezTo>
                    <a:pt x="32439" y="62506"/>
                    <a:pt x="32539" y="62482"/>
                    <a:pt x="32636" y="62447"/>
                  </a:cubicBezTo>
                  <a:lnTo>
                    <a:pt x="53611" y="97508"/>
                  </a:lnTo>
                  <a:cubicBezTo>
                    <a:pt x="53561" y="97551"/>
                    <a:pt x="53513" y="97602"/>
                    <a:pt x="53473" y="97657"/>
                  </a:cubicBezTo>
                  <a:cubicBezTo>
                    <a:pt x="53449" y="97691"/>
                    <a:pt x="53432" y="97726"/>
                    <a:pt x="53414" y="97761"/>
                  </a:cubicBezTo>
                  <a:lnTo>
                    <a:pt x="15678" y="79186"/>
                  </a:lnTo>
                  <a:cubicBezTo>
                    <a:pt x="15816" y="78926"/>
                    <a:pt x="15811" y="78622"/>
                    <a:pt x="15682" y="78371"/>
                  </a:cubicBezTo>
                  <a:lnTo>
                    <a:pt x="31811" y="62331"/>
                  </a:lnTo>
                  <a:close/>
                  <a:moveTo>
                    <a:pt x="1615" y="71499"/>
                  </a:moveTo>
                  <a:lnTo>
                    <a:pt x="14037" y="78573"/>
                  </a:lnTo>
                  <a:cubicBezTo>
                    <a:pt x="13958" y="78911"/>
                    <a:pt x="14084" y="79279"/>
                    <a:pt x="14383" y="79494"/>
                  </a:cubicBezTo>
                  <a:cubicBezTo>
                    <a:pt x="14539" y="79606"/>
                    <a:pt x="14719" y="79660"/>
                    <a:pt x="14898" y="79660"/>
                  </a:cubicBezTo>
                  <a:cubicBezTo>
                    <a:pt x="15136" y="79660"/>
                    <a:pt x="15368" y="79558"/>
                    <a:pt x="15538" y="79377"/>
                  </a:cubicBezTo>
                  <a:lnTo>
                    <a:pt x="53328" y="97978"/>
                  </a:lnTo>
                  <a:cubicBezTo>
                    <a:pt x="53297" y="98118"/>
                    <a:pt x="53305" y="98265"/>
                    <a:pt x="53342" y="98402"/>
                  </a:cubicBezTo>
                  <a:lnTo>
                    <a:pt x="44172" y="100939"/>
                  </a:lnTo>
                  <a:cubicBezTo>
                    <a:pt x="44109" y="100823"/>
                    <a:pt x="44023" y="100722"/>
                    <a:pt x="43914" y="100644"/>
                  </a:cubicBezTo>
                  <a:cubicBezTo>
                    <a:pt x="43762" y="100534"/>
                    <a:pt x="43583" y="100477"/>
                    <a:pt x="43400" y="100477"/>
                  </a:cubicBezTo>
                  <a:cubicBezTo>
                    <a:pt x="43351" y="100477"/>
                    <a:pt x="43302" y="100481"/>
                    <a:pt x="43253" y="100489"/>
                  </a:cubicBezTo>
                  <a:cubicBezTo>
                    <a:pt x="43020" y="100528"/>
                    <a:pt x="42817" y="100655"/>
                    <a:pt x="42677" y="100848"/>
                  </a:cubicBezTo>
                  <a:cubicBezTo>
                    <a:pt x="42516" y="101072"/>
                    <a:pt x="42479" y="101346"/>
                    <a:pt x="42546" y="101594"/>
                  </a:cubicBezTo>
                  <a:lnTo>
                    <a:pt x="31935" y="108097"/>
                  </a:lnTo>
                  <a:cubicBezTo>
                    <a:pt x="31872" y="107978"/>
                    <a:pt x="31783" y="107872"/>
                    <a:pt x="31671" y="107790"/>
                  </a:cubicBezTo>
                  <a:cubicBezTo>
                    <a:pt x="31516" y="107679"/>
                    <a:pt x="31337" y="107626"/>
                    <a:pt x="31160" y="107626"/>
                  </a:cubicBezTo>
                  <a:cubicBezTo>
                    <a:pt x="30986" y="107626"/>
                    <a:pt x="30812" y="107678"/>
                    <a:pt x="30664" y="107776"/>
                  </a:cubicBezTo>
                  <a:lnTo>
                    <a:pt x="1598" y="71519"/>
                  </a:lnTo>
                  <a:cubicBezTo>
                    <a:pt x="1603" y="71511"/>
                    <a:pt x="1609" y="71506"/>
                    <a:pt x="1615" y="71499"/>
                  </a:cubicBezTo>
                  <a:close/>
                  <a:moveTo>
                    <a:pt x="87314" y="78191"/>
                  </a:moveTo>
                  <a:cubicBezTo>
                    <a:pt x="87360" y="78243"/>
                    <a:pt x="87409" y="78293"/>
                    <a:pt x="87467" y="78334"/>
                  </a:cubicBezTo>
                  <a:cubicBezTo>
                    <a:pt x="87623" y="78447"/>
                    <a:pt x="87803" y="78500"/>
                    <a:pt x="87981" y="78500"/>
                  </a:cubicBezTo>
                  <a:cubicBezTo>
                    <a:pt x="88023" y="78500"/>
                    <a:pt x="88063" y="78493"/>
                    <a:pt x="88103" y="78485"/>
                  </a:cubicBezTo>
                  <a:lnTo>
                    <a:pt x="95457" y="108915"/>
                  </a:lnTo>
                  <a:cubicBezTo>
                    <a:pt x="95228" y="108955"/>
                    <a:pt x="95026" y="109080"/>
                    <a:pt x="94890" y="109271"/>
                  </a:cubicBezTo>
                  <a:cubicBezTo>
                    <a:pt x="94886" y="109276"/>
                    <a:pt x="94884" y="109281"/>
                    <a:pt x="94880" y="109287"/>
                  </a:cubicBezTo>
                  <a:lnTo>
                    <a:pt x="55049" y="98390"/>
                  </a:lnTo>
                  <a:cubicBezTo>
                    <a:pt x="55079" y="98272"/>
                    <a:pt x="55087" y="98149"/>
                    <a:pt x="55066" y="98026"/>
                  </a:cubicBezTo>
                  <a:cubicBezTo>
                    <a:pt x="55060" y="97989"/>
                    <a:pt x="55048" y="97954"/>
                    <a:pt x="55038" y="97917"/>
                  </a:cubicBezTo>
                  <a:lnTo>
                    <a:pt x="87314" y="78191"/>
                  </a:lnTo>
                  <a:close/>
                  <a:moveTo>
                    <a:pt x="42637" y="101815"/>
                  </a:moveTo>
                  <a:cubicBezTo>
                    <a:pt x="42697" y="101917"/>
                    <a:pt x="42779" y="102009"/>
                    <a:pt x="42882" y="102083"/>
                  </a:cubicBezTo>
                  <a:cubicBezTo>
                    <a:pt x="43034" y="102192"/>
                    <a:pt x="43212" y="102249"/>
                    <a:pt x="43395" y="102249"/>
                  </a:cubicBezTo>
                  <a:cubicBezTo>
                    <a:pt x="43443" y="102249"/>
                    <a:pt x="43493" y="102245"/>
                    <a:pt x="43541" y="102237"/>
                  </a:cubicBezTo>
                  <a:cubicBezTo>
                    <a:pt x="43588" y="102229"/>
                    <a:pt x="43633" y="102216"/>
                    <a:pt x="43679" y="102201"/>
                  </a:cubicBezTo>
                  <a:lnTo>
                    <a:pt x="55444" y="118817"/>
                  </a:lnTo>
                  <a:cubicBezTo>
                    <a:pt x="55361" y="118874"/>
                    <a:pt x="55285" y="118944"/>
                    <a:pt x="55225" y="119027"/>
                  </a:cubicBezTo>
                  <a:cubicBezTo>
                    <a:pt x="55134" y="119155"/>
                    <a:pt x="55081" y="119302"/>
                    <a:pt x="55066" y="119454"/>
                  </a:cubicBezTo>
                  <a:lnTo>
                    <a:pt x="38399" y="118443"/>
                  </a:lnTo>
                  <a:lnTo>
                    <a:pt x="31738" y="109173"/>
                  </a:lnTo>
                  <a:cubicBezTo>
                    <a:pt x="31789" y="109128"/>
                    <a:pt x="31835" y="109080"/>
                    <a:pt x="31876" y="109025"/>
                  </a:cubicBezTo>
                  <a:cubicBezTo>
                    <a:pt x="32014" y="108832"/>
                    <a:pt x="32069" y="108598"/>
                    <a:pt x="32030" y="108364"/>
                  </a:cubicBezTo>
                  <a:cubicBezTo>
                    <a:pt x="32027" y="108350"/>
                    <a:pt x="32021" y="108336"/>
                    <a:pt x="32017" y="108321"/>
                  </a:cubicBezTo>
                  <a:lnTo>
                    <a:pt x="42637" y="101815"/>
                  </a:lnTo>
                  <a:close/>
                  <a:moveTo>
                    <a:pt x="54958" y="98612"/>
                  </a:moveTo>
                  <a:lnTo>
                    <a:pt x="94775" y="109505"/>
                  </a:lnTo>
                  <a:cubicBezTo>
                    <a:pt x="94674" y="109802"/>
                    <a:pt x="94737" y="110137"/>
                    <a:pt x="94949" y="110374"/>
                  </a:cubicBezTo>
                  <a:lnTo>
                    <a:pt x="79975" y="127087"/>
                  </a:lnTo>
                  <a:cubicBezTo>
                    <a:pt x="79970" y="127084"/>
                    <a:pt x="79968" y="127081"/>
                    <a:pt x="79965" y="127079"/>
                  </a:cubicBezTo>
                  <a:cubicBezTo>
                    <a:pt x="79813" y="126970"/>
                    <a:pt x="79634" y="126913"/>
                    <a:pt x="79451" y="126913"/>
                  </a:cubicBezTo>
                  <a:cubicBezTo>
                    <a:pt x="79403" y="126913"/>
                    <a:pt x="79354" y="126917"/>
                    <a:pt x="79305" y="126925"/>
                  </a:cubicBezTo>
                  <a:cubicBezTo>
                    <a:pt x="79089" y="126960"/>
                    <a:pt x="78902" y="127074"/>
                    <a:pt x="78766" y="127242"/>
                  </a:cubicBezTo>
                  <a:lnTo>
                    <a:pt x="44129" y="101861"/>
                  </a:lnTo>
                  <a:cubicBezTo>
                    <a:pt x="44257" y="101672"/>
                    <a:pt x="44310" y="101447"/>
                    <a:pt x="44272" y="101221"/>
                  </a:cubicBezTo>
                  <a:cubicBezTo>
                    <a:pt x="44268" y="101201"/>
                    <a:pt x="44262" y="101182"/>
                    <a:pt x="44256" y="101162"/>
                  </a:cubicBezTo>
                  <a:lnTo>
                    <a:pt x="53432" y="98624"/>
                  </a:lnTo>
                  <a:cubicBezTo>
                    <a:pt x="53492" y="98727"/>
                    <a:pt x="53573" y="98820"/>
                    <a:pt x="53678" y="98895"/>
                  </a:cubicBezTo>
                  <a:cubicBezTo>
                    <a:pt x="53834" y="99007"/>
                    <a:pt x="54013" y="99061"/>
                    <a:pt x="54193" y="99061"/>
                  </a:cubicBezTo>
                  <a:cubicBezTo>
                    <a:pt x="54468" y="99061"/>
                    <a:pt x="54740" y="98932"/>
                    <a:pt x="54914" y="98692"/>
                  </a:cubicBezTo>
                  <a:cubicBezTo>
                    <a:pt x="54931" y="98666"/>
                    <a:pt x="54943" y="98639"/>
                    <a:pt x="54958" y="98612"/>
                  </a:cubicBezTo>
                  <a:close/>
                  <a:moveTo>
                    <a:pt x="58749" y="0"/>
                  </a:moveTo>
                  <a:cubicBezTo>
                    <a:pt x="58700" y="0"/>
                    <a:pt x="58651" y="4"/>
                    <a:pt x="58601" y="13"/>
                  </a:cubicBezTo>
                  <a:cubicBezTo>
                    <a:pt x="58368" y="51"/>
                    <a:pt x="58165" y="178"/>
                    <a:pt x="58026" y="371"/>
                  </a:cubicBezTo>
                  <a:cubicBezTo>
                    <a:pt x="57906" y="537"/>
                    <a:pt x="57857" y="730"/>
                    <a:pt x="57863" y="922"/>
                  </a:cubicBezTo>
                  <a:lnTo>
                    <a:pt x="34925" y="10097"/>
                  </a:lnTo>
                  <a:cubicBezTo>
                    <a:pt x="34868" y="9931"/>
                    <a:pt x="34761" y="9780"/>
                    <a:pt x="34608" y="9669"/>
                  </a:cubicBezTo>
                  <a:cubicBezTo>
                    <a:pt x="34451" y="9557"/>
                    <a:pt x="34271" y="9503"/>
                    <a:pt x="34092" y="9503"/>
                  </a:cubicBezTo>
                  <a:cubicBezTo>
                    <a:pt x="33816" y="9503"/>
                    <a:pt x="33545" y="9631"/>
                    <a:pt x="33372" y="9872"/>
                  </a:cubicBezTo>
                  <a:cubicBezTo>
                    <a:pt x="33234" y="10064"/>
                    <a:pt x="33180" y="10299"/>
                    <a:pt x="33218" y="10533"/>
                  </a:cubicBezTo>
                  <a:cubicBezTo>
                    <a:pt x="33257" y="10766"/>
                    <a:pt x="33384" y="10969"/>
                    <a:pt x="33577" y="11108"/>
                  </a:cubicBezTo>
                  <a:cubicBezTo>
                    <a:pt x="33733" y="11221"/>
                    <a:pt x="33912" y="11274"/>
                    <a:pt x="34091" y="11274"/>
                  </a:cubicBezTo>
                  <a:cubicBezTo>
                    <a:pt x="34316" y="11274"/>
                    <a:pt x="34535" y="11185"/>
                    <a:pt x="34704" y="11023"/>
                  </a:cubicBezTo>
                  <a:lnTo>
                    <a:pt x="59844" y="45919"/>
                  </a:lnTo>
                  <a:lnTo>
                    <a:pt x="59844" y="45919"/>
                  </a:lnTo>
                  <a:lnTo>
                    <a:pt x="29110" y="21654"/>
                  </a:lnTo>
                  <a:cubicBezTo>
                    <a:pt x="29111" y="21652"/>
                    <a:pt x="29113" y="21651"/>
                    <a:pt x="29117" y="21648"/>
                  </a:cubicBezTo>
                  <a:cubicBezTo>
                    <a:pt x="29401" y="21251"/>
                    <a:pt x="29309" y="20697"/>
                    <a:pt x="28913" y="20413"/>
                  </a:cubicBezTo>
                  <a:cubicBezTo>
                    <a:pt x="28757" y="20301"/>
                    <a:pt x="28577" y="20247"/>
                    <a:pt x="28399" y="20247"/>
                  </a:cubicBezTo>
                  <a:cubicBezTo>
                    <a:pt x="28122" y="20247"/>
                    <a:pt x="27850" y="20375"/>
                    <a:pt x="27678" y="20616"/>
                  </a:cubicBezTo>
                  <a:cubicBezTo>
                    <a:pt x="27393" y="21013"/>
                    <a:pt x="27485" y="21567"/>
                    <a:pt x="27881" y="21851"/>
                  </a:cubicBezTo>
                  <a:cubicBezTo>
                    <a:pt x="28037" y="21963"/>
                    <a:pt x="28217" y="22017"/>
                    <a:pt x="28396" y="22017"/>
                  </a:cubicBezTo>
                  <a:cubicBezTo>
                    <a:pt x="28561" y="22017"/>
                    <a:pt x="28722" y="21967"/>
                    <a:pt x="28864" y="21877"/>
                  </a:cubicBezTo>
                  <a:lnTo>
                    <a:pt x="57922" y="58717"/>
                  </a:lnTo>
                  <a:cubicBezTo>
                    <a:pt x="57920" y="58718"/>
                    <a:pt x="57919" y="58719"/>
                    <a:pt x="57916" y="58723"/>
                  </a:cubicBezTo>
                  <a:lnTo>
                    <a:pt x="16459" y="26054"/>
                  </a:lnTo>
                  <a:cubicBezTo>
                    <a:pt x="16652" y="25671"/>
                    <a:pt x="16546" y="25194"/>
                    <a:pt x="16188" y="24937"/>
                  </a:cubicBezTo>
                  <a:cubicBezTo>
                    <a:pt x="16032" y="24825"/>
                    <a:pt x="15851" y="24771"/>
                    <a:pt x="15672" y="24771"/>
                  </a:cubicBezTo>
                  <a:cubicBezTo>
                    <a:pt x="15397" y="24771"/>
                    <a:pt x="15125" y="24899"/>
                    <a:pt x="14952" y="25140"/>
                  </a:cubicBezTo>
                  <a:cubicBezTo>
                    <a:pt x="14668" y="25537"/>
                    <a:pt x="14760" y="26091"/>
                    <a:pt x="15155" y="26375"/>
                  </a:cubicBezTo>
                  <a:cubicBezTo>
                    <a:pt x="15308" y="26486"/>
                    <a:pt x="15486" y="26541"/>
                    <a:pt x="15671" y="26541"/>
                  </a:cubicBezTo>
                  <a:cubicBezTo>
                    <a:pt x="15719" y="26541"/>
                    <a:pt x="15768" y="26537"/>
                    <a:pt x="15816" y="26529"/>
                  </a:cubicBezTo>
                  <a:cubicBezTo>
                    <a:pt x="15834" y="26526"/>
                    <a:pt x="15850" y="26520"/>
                    <a:pt x="15866" y="26516"/>
                  </a:cubicBezTo>
                  <a:lnTo>
                    <a:pt x="31824" y="60903"/>
                  </a:lnTo>
                  <a:cubicBezTo>
                    <a:pt x="31748" y="60958"/>
                    <a:pt x="31675" y="61023"/>
                    <a:pt x="31618" y="61103"/>
                  </a:cubicBezTo>
                  <a:cubicBezTo>
                    <a:pt x="31568" y="61173"/>
                    <a:pt x="31534" y="61248"/>
                    <a:pt x="31507" y="61324"/>
                  </a:cubicBezTo>
                  <a:lnTo>
                    <a:pt x="6390" y="54326"/>
                  </a:lnTo>
                  <a:cubicBezTo>
                    <a:pt x="6367" y="54081"/>
                    <a:pt x="6245" y="53846"/>
                    <a:pt x="6030" y="53692"/>
                  </a:cubicBezTo>
                  <a:cubicBezTo>
                    <a:pt x="5874" y="53581"/>
                    <a:pt x="5694" y="53527"/>
                    <a:pt x="5515" y="53527"/>
                  </a:cubicBezTo>
                  <a:cubicBezTo>
                    <a:pt x="5239" y="53527"/>
                    <a:pt x="4967" y="53655"/>
                    <a:pt x="4794" y="53896"/>
                  </a:cubicBezTo>
                  <a:cubicBezTo>
                    <a:pt x="4510" y="54293"/>
                    <a:pt x="4602" y="54846"/>
                    <a:pt x="4998" y="55131"/>
                  </a:cubicBezTo>
                  <a:cubicBezTo>
                    <a:pt x="5154" y="55243"/>
                    <a:pt x="5334" y="55297"/>
                    <a:pt x="5512" y="55297"/>
                  </a:cubicBezTo>
                  <a:cubicBezTo>
                    <a:pt x="5630" y="55297"/>
                    <a:pt x="5746" y="55269"/>
                    <a:pt x="5854" y="55223"/>
                  </a:cubicBezTo>
                  <a:lnTo>
                    <a:pt x="14454" y="78011"/>
                  </a:lnTo>
                  <a:cubicBezTo>
                    <a:pt x="14348" y="78072"/>
                    <a:pt x="14255" y="78154"/>
                    <a:pt x="14180" y="78258"/>
                  </a:cubicBezTo>
                  <a:cubicBezTo>
                    <a:pt x="14159" y="78289"/>
                    <a:pt x="14143" y="78321"/>
                    <a:pt x="14124" y="78354"/>
                  </a:cubicBezTo>
                  <a:lnTo>
                    <a:pt x="1732" y="71295"/>
                  </a:lnTo>
                  <a:cubicBezTo>
                    <a:pt x="1882" y="70925"/>
                    <a:pt x="1769" y="70488"/>
                    <a:pt x="1431" y="70244"/>
                  </a:cubicBezTo>
                  <a:cubicBezTo>
                    <a:pt x="1279" y="70136"/>
                    <a:pt x="1101" y="70079"/>
                    <a:pt x="918" y="70079"/>
                  </a:cubicBezTo>
                  <a:cubicBezTo>
                    <a:pt x="869" y="70079"/>
                    <a:pt x="819" y="70083"/>
                    <a:pt x="770" y="70091"/>
                  </a:cubicBezTo>
                  <a:cubicBezTo>
                    <a:pt x="535" y="70130"/>
                    <a:pt x="333" y="70257"/>
                    <a:pt x="193" y="70449"/>
                  </a:cubicBezTo>
                  <a:cubicBezTo>
                    <a:pt x="56" y="70642"/>
                    <a:pt x="1" y="70875"/>
                    <a:pt x="40" y="71109"/>
                  </a:cubicBezTo>
                  <a:cubicBezTo>
                    <a:pt x="79" y="71343"/>
                    <a:pt x="206" y="71547"/>
                    <a:pt x="399" y="71685"/>
                  </a:cubicBezTo>
                  <a:cubicBezTo>
                    <a:pt x="555" y="71797"/>
                    <a:pt x="734" y="71851"/>
                    <a:pt x="913" y="71851"/>
                  </a:cubicBezTo>
                  <a:cubicBezTo>
                    <a:pt x="1096" y="71851"/>
                    <a:pt x="1276" y="71789"/>
                    <a:pt x="1426" y="71680"/>
                  </a:cubicBezTo>
                  <a:lnTo>
                    <a:pt x="30491" y="107933"/>
                  </a:lnTo>
                  <a:cubicBezTo>
                    <a:pt x="30474" y="107952"/>
                    <a:pt x="30454" y="107971"/>
                    <a:pt x="30437" y="107994"/>
                  </a:cubicBezTo>
                  <a:cubicBezTo>
                    <a:pt x="30426" y="108010"/>
                    <a:pt x="30418" y="108029"/>
                    <a:pt x="30408" y="108045"/>
                  </a:cubicBezTo>
                  <a:lnTo>
                    <a:pt x="5131" y="93125"/>
                  </a:lnTo>
                  <a:cubicBezTo>
                    <a:pt x="5273" y="92758"/>
                    <a:pt x="5159" y="92325"/>
                    <a:pt x="4826" y="92087"/>
                  </a:cubicBezTo>
                  <a:cubicBezTo>
                    <a:pt x="4669" y="91975"/>
                    <a:pt x="4489" y="91921"/>
                    <a:pt x="4311" y="91921"/>
                  </a:cubicBezTo>
                  <a:cubicBezTo>
                    <a:pt x="4035" y="91921"/>
                    <a:pt x="3763" y="92050"/>
                    <a:pt x="3589" y="92291"/>
                  </a:cubicBezTo>
                  <a:cubicBezTo>
                    <a:pt x="3305" y="92688"/>
                    <a:pt x="3397" y="93241"/>
                    <a:pt x="3792" y="93527"/>
                  </a:cubicBezTo>
                  <a:cubicBezTo>
                    <a:pt x="3950" y="93639"/>
                    <a:pt x="4128" y="93692"/>
                    <a:pt x="4308" y="93692"/>
                  </a:cubicBezTo>
                  <a:cubicBezTo>
                    <a:pt x="4578" y="93692"/>
                    <a:pt x="4846" y="93566"/>
                    <a:pt x="5020" y="93332"/>
                  </a:cubicBezTo>
                  <a:lnTo>
                    <a:pt x="30310" y="108260"/>
                  </a:lnTo>
                  <a:cubicBezTo>
                    <a:pt x="30273" y="108387"/>
                    <a:pt x="30261" y="108519"/>
                    <a:pt x="30283" y="108652"/>
                  </a:cubicBezTo>
                  <a:cubicBezTo>
                    <a:pt x="30322" y="108886"/>
                    <a:pt x="30449" y="109090"/>
                    <a:pt x="30642" y="109228"/>
                  </a:cubicBezTo>
                  <a:cubicBezTo>
                    <a:pt x="30795" y="109337"/>
                    <a:pt x="30972" y="109394"/>
                    <a:pt x="31155" y="109394"/>
                  </a:cubicBezTo>
                  <a:cubicBezTo>
                    <a:pt x="31203" y="109394"/>
                    <a:pt x="31252" y="109389"/>
                    <a:pt x="31301" y="109382"/>
                  </a:cubicBezTo>
                  <a:cubicBezTo>
                    <a:pt x="31386" y="109367"/>
                    <a:pt x="31466" y="109337"/>
                    <a:pt x="31543" y="109302"/>
                  </a:cubicBezTo>
                  <a:lnTo>
                    <a:pt x="38242" y="118625"/>
                  </a:lnTo>
                  <a:lnTo>
                    <a:pt x="38274" y="118671"/>
                  </a:lnTo>
                  <a:lnTo>
                    <a:pt x="55072" y="119689"/>
                  </a:lnTo>
                  <a:cubicBezTo>
                    <a:pt x="55111" y="119923"/>
                    <a:pt x="55238" y="120126"/>
                    <a:pt x="55429" y="120263"/>
                  </a:cubicBezTo>
                  <a:cubicBezTo>
                    <a:pt x="55585" y="120375"/>
                    <a:pt x="55765" y="120428"/>
                    <a:pt x="55944" y="120428"/>
                  </a:cubicBezTo>
                  <a:cubicBezTo>
                    <a:pt x="56219" y="120428"/>
                    <a:pt x="56492" y="120300"/>
                    <a:pt x="56664" y="120059"/>
                  </a:cubicBezTo>
                  <a:cubicBezTo>
                    <a:pt x="56949" y="119663"/>
                    <a:pt x="56857" y="119109"/>
                    <a:pt x="56461" y="118824"/>
                  </a:cubicBezTo>
                  <a:cubicBezTo>
                    <a:pt x="56309" y="118716"/>
                    <a:pt x="56131" y="118659"/>
                    <a:pt x="55949" y="118659"/>
                  </a:cubicBezTo>
                  <a:cubicBezTo>
                    <a:pt x="55900" y="118659"/>
                    <a:pt x="55850" y="118663"/>
                    <a:pt x="55801" y="118671"/>
                  </a:cubicBezTo>
                  <a:cubicBezTo>
                    <a:pt x="55750" y="118679"/>
                    <a:pt x="55702" y="118694"/>
                    <a:pt x="55655" y="118710"/>
                  </a:cubicBezTo>
                  <a:lnTo>
                    <a:pt x="43893" y="102095"/>
                  </a:lnTo>
                  <a:cubicBezTo>
                    <a:pt x="43920" y="102077"/>
                    <a:pt x="43946" y="102056"/>
                    <a:pt x="43971" y="102035"/>
                  </a:cubicBezTo>
                  <a:lnTo>
                    <a:pt x="78639" y="127440"/>
                  </a:lnTo>
                  <a:cubicBezTo>
                    <a:pt x="78569" y="127597"/>
                    <a:pt x="78545" y="127770"/>
                    <a:pt x="78575" y="127942"/>
                  </a:cubicBezTo>
                  <a:cubicBezTo>
                    <a:pt x="78613" y="128175"/>
                    <a:pt x="78740" y="128380"/>
                    <a:pt x="78933" y="128518"/>
                  </a:cubicBezTo>
                  <a:cubicBezTo>
                    <a:pt x="79089" y="128630"/>
                    <a:pt x="79269" y="128683"/>
                    <a:pt x="79447" y="128683"/>
                  </a:cubicBezTo>
                  <a:cubicBezTo>
                    <a:pt x="79723" y="128683"/>
                    <a:pt x="79996" y="128555"/>
                    <a:pt x="80168" y="128314"/>
                  </a:cubicBezTo>
                  <a:cubicBezTo>
                    <a:pt x="80402" y="127987"/>
                    <a:pt x="80378" y="127555"/>
                    <a:pt x="80140" y="127252"/>
                  </a:cubicBezTo>
                  <a:lnTo>
                    <a:pt x="95125" y="110526"/>
                  </a:lnTo>
                  <a:cubicBezTo>
                    <a:pt x="95273" y="110624"/>
                    <a:pt x="95441" y="110672"/>
                    <a:pt x="95607" y="110672"/>
                  </a:cubicBezTo>
                  <a:cubicBezTo>
                    <a:pt x="95788" y="110672"/>
                    <a:pt x="95963" y="110612"/>
                    <a:pt x="96112" y="110507"/>
                  </a:cubicBezTo>
                  <a:lnTo>
                    <a:pt x="102491" y="121570"/>
                  </a:lnTo>
                  <a:cubicBezTo>
                    <a:pt x="102377" y="121631"/>
                    <a:pt x="102271" y="121716"/>
                    <a:pt x="102190" y="121830"/>
                  </a:cubicBezTo>
                  <a:cubicBezTo>
                    <a:pt x="101904" y="122228"/>
                    <a:pt x="101997" y="122780"/>
                    <a:pt x="102393" y="123065"/>
                  </a:cubicBezTo>
                  <a:cubicBezTo>
                    <a:pt x="102545" y="123175"/>
                    <a:pt x="102723" y="123231"/>
                    <a:pt x="102906" y="123231"/>
                  </a:cubicBezTo>
                  <a:cubicBezTo>
                    <a:pt x="102954" y="123231"/>
                    <a:pt x="103004" y="123228"/>
                    <a:pt x="103052" y="123219"/>
                  </a:cubicBezTo>
                  <a:cubicBezTo>
                    <a:pt x="103284" y="123181"/>
                    <a:pt x="103489" y="123053"/>
                    <a:pt x="103626" y="122861"/>
                  </a:cubicBezTo>
                  <a:cubicBezTo>
                    <a:pt x="103912" y="122464"/>
                    <a:pt x="103819" y="121910"/>
                    <a:pt x="103423" y="121625"/>
                  </a:cubicBezTo>
                  <a:cubicBezTo>
                    <a:pt x="103268" y="121514"/>
                    <a:pt x="103091" y="121463"/>
                    <a:pt x="102915" y="121463"/>
                  </a:cubicBezTo>
                  <a:cubicBezTo>
                    <a:pt x="102846" y="121463"/>
                    <a:pt x="102778" y="121470"/>
                    <a:pt x="102712" y="121485"/>
                  </a:cubicBezTo>
                  <a:lnTo>
                    <a:pt x="96287" y="110342"/>
                  </a:lnTo>
                  <a:cubicBezTo>
                    <a:pt x="96298" y="110329"/>
                    <a:pt x="96313" y="110318"/>
                    <a:pt x="96325" y="110302"/>
                  </a:cubicBezTo>
                  <a:cubicBezTo>
                    <a:pt x="96610" y="109904"/>
                    <a:pt x="96518" y="109351"/>
                    <a:pt x="96121" y="109066"/>
                  </a:cubicBezTo>
                  <a:cubicBezTo>
                    <a:pt x="95993" y="108973"/>
                    <a:pt x="95844" y="108923"/>
                    <a:pt x="95692" y="108908"/>
                  </a:cubicBezTo>
                  <a:lnTo>
                    <a:pt x="88325" y="78424"/>
                  </a:lnTo>
                  <a:cubicBezTo>
                    <a:pt x="88400" y="78392"/>
                    <a:pt x="88472" y="78351"/>
                    <a:pt x="88538" y="78298"/>
                  </a:cubicBezTo>
                  <a:lnTo>
                    <a:pt x="112640" y="101661"/>
                  </a:lnTo>
                  <a:cubicBezTo>
                    <a:pt x="112415" y="102050"/>
                    <a:pt x="112513" y="102555"/>
                    <a:pt x="112886" y="102822"/>
                  </a:cubicBezTo>
                  <a:cubicBezTo>
                    <a:pt x="113043" y="102935"/>
                    <a:pt x="113222" y="102988"/>
                    <a:pt x="113401" y="102988"/>
                  </a:cubicBezTo>
                  <a:cubicBezTo>
                    <a:pt x="113421" y="102988"/>
                    <a:pt x="113442" y="102983"/>
                    <a:pt x="113461" y="102982"/>
                  </a:cubicBezTo>
                  <a:lnTo>
                    <a:pt x="118567" y="120230"/>
                  </a:lnTo>
                  <a:cubicBezTo>
                    <a:pt x="118456" y="120292"/>
                    <a:pt x="118356" y="120375"/>
                    <a:pt x="118277" y="120485"/>
                  </a:cubicBezTo>
                  <a:cubicBezTo>
                    <a:pt x="117993" y="120882"/>
                    <a:pt x="118085" y="121436"/>
                    <a:pt x="118480" y="121721"/>
                  </a:cubicBezTo>
                  <a:cubicBezTo>
                    <a:pt x="118632" y="121830"/>
                    <a:pt x="118811" y="121886"/>
                    <a:pt x="118994" y="121886"/>
                  </a:cubicBezTo>
                  <a:cubicBezTo>
                    <a:pt x="119042" y="121886"/>
                    <a:pt x="119091" y="121882"/>
                    <a:pt x="119139" y="121875"/>
                  </a:cubicBezTo>
                  <a:cubicBezTo>
                    <a:pt x="119372" y="121835"/>
                    <a:pt x="119577" y="121709"/>
                    <a:pt x="119715" y="121516"/>
                  </a:cubicBezTo>
                  <a:cubicBezTo>
                    <a:pt x="119999" y="121118"/>
                    <a:pt x="119907" y="120565"/>
                    <a:pt x="119511" y="120281"/>
                  </a:cubicBezTo>
                  <a:cubicBezTo>
                    <a:pt x="119357" y="120170"/>
                    <a:pt x="119179" y="120118"/>
                    <a:pt x="119002" y="120118"/>
                  </a:cubicBezTo>
                  <a:cubicBezTo>
                    <a:pt x="118929" y="120118"/>
                    <a:pt x="118856" y="120127"/>
                    <a:pt x="118785" y="120144"/>
                  </a:cubicBezTo>
                  <a:lnTo>
                    <a:pt x="113690" y="102933"/>
                  </a:lnTo>
                  <a:cubicBezTo>
                    <a:pt x="113856" y="102876"/>
                    <a:pt x="114009" y="102773"/>
                    <a:pt x="114121" y="102619"/>
                  </a:cubicBezTo>
                  <a:cubicBezTo>
                    <a:pt x="114405" y="102222"/>
                    <a:pt x="114313" y="101668"/>
                    <a:pt x="113917" y="101384"/>
                  </a:cubicBezTo>
                  <a:cubicBezTo>
                    <a:pt x="113762" y="101272"/>
                    <a:pt x="113582" y="101219"/>
                    <a:pt x="113404" y="101219"/>
                  </a:cubicBezTo>
                  <a:cubicBezTo>
                    <a:pt x="113177" y="101219"/>
                    <a:pt x="112951" y="101307"/>
                    <a:pt x="112782" y="101473"/>
                  </a:cubicBezTo>
                  <a:lnTo>
                    <a:pt x="88698" y="78130"/>
                  </a:lnTo>
                  <a:cubicBezTo>
                    <a:pt x="88756" y="78050"/>
                    <a:pt x="88793" y="77963"/>
                    <a:pt x="88820" y="77873"/>
                  </a:cubicBezTo>
                  <a:lnTo>
                    <a:pt x="104040" y="80436"/>
                  </a:lnTo>
                  <a:cubicBezTo>
                    <a:pt x="104042" y="80710"/>
                    <a:pt x="104168" y="80979"/>
                    <a:pt x="104406" y="81151"/>
                  </a:cubicBezTo>
                  <a:cubicBezTo>
                    <a:pt x="104559" y="81260"/>
                    <a:pt x="104736" y="81316"/>
                    <a:pt x="104920" y="81316"/>
                  </a:cubicBezTo>
                  <a:cubicBezTo>
                    <a:pt x="104968" y="81316"/>
                    <a:pt x="105019" y="81312"/>
                    <a:pt x="105067" y="81303"/>
                  </a:cubicBezTo>
                  <a:cubicBezTo>
                    <a:pt x="105299" y="81265"/>
                    <a:pt x="105503" y="81138"/>
                    <a:pt x="105641" y="80945"/>
                  </a:cubicBezTo>
                  <a:cubicBezTo>
                    <a:pt x="105673" y="80901"/>
                    <a:pt x="105700" y="80853"/>
                    <a:pt x="105722" y="80805"/>
                  </a:cubicBezTo>
                  <a:lnTo>
                    <a:pt x="125340" y="86830"/>
                  </a:lnTo>
                  <a:cubicBezTo>
                    <a:pt x="125298" y="87143"/>
                    <a:pt x="125422" y="87472"/>
                    <a:pt x="125697" y="87670"/>
                  </a:cubicBezTo>
                  <a:cubicBezTo>
                    <a:pt x="125850" y="87779"/>
                    <a:pt x="126027" y="87835"/>
                    <a:pt x="126212" y="87835"/>
                  </a:cubicBezTo>
                  <a:cubicBezTo>
                    <a:pt x="126260" y="87835"/>
                    <a:pt x="126310" y="87831"/>
                    <a:pt x="126358" y="87823"/>
                  </a:cubicBezTo>
                  <a:cubicBezTo>
                    <a:pt x="126590" y="87784"/>
                    <a:pt x="126795" y="87657"/>
                    <a:pt x="126932" y="87464"/>
                  </a:cubicBezTo>
                  <a:cubicBezTo>
                    <a:pt x="127070" y="87272"/>
                    <a:pt x="127125" y="87039"/>
                    <a:pt x="127086" y="86804"/>
                  </a:cubicBezTo>
                  <a:cubicBezTo>
                    <a:pt x="127048" y="86571"/>
                    <a:pt x="126920" y="86367"/>
                    <a:pt x="126728" y="86229"/>
                  </a:cubicBezTo>
                  <a:cubicBezTo>
                    <a:pt x="126572" y="86117"/>
                    <a:pt x="126392" y="86063"/>
                    <a:pt x="126213" y="86063"/>
                  </a:cubicBezTo>
                  <a:cubicBezTo>
                    <a:pt x="125937" y="86063"/>
                    <a:pt x="125665" y="86191"/>
                    <a:pt x="125492" y="86432"/>
                  </a:cubicBezTo>
                  <a:cubicBezTo>
                    <a:pt x="125454" y="86486"/>
                    <a:pt x="125423" y="86543"/>
                    <a:pt x="125399" y="86602"/>
                  </a:cubicBezTo>
                  <a:lnTo>
                    <a:pt x="105791" y="80580"/>
                  </a:lnTo>
                  <a:cubicBezTo>
                    <a:pt x="105808" y="80484"/>
                    <a:pt x="105812" y="80386"/>
                    <a:pt x="105795" y="80285"/>
                  </a:cubicBezTo>
                  <a:cubicBezTo>
                    <a:pt x="105757" y="80052"/>
                    <a:pt x="105629" y="79848"/>
                    <a:pt x="105437" y="79710"/>
                  </a:cubicBezTo>
                  <a:cubicBezTo>
                    <a:pt x="105283" y="79599"/>
                    <a:pt x="105105" y="79547"/>
                    <a:pt x="104928" y="79547"/>
                  </a:cubicBezTo>
                  <a:cubicBezTo>
                    <a:pt x="104839" y="79547"/>
                    <a:pt x="104751" y="79560"/>
                    <a:pt x="104666" y="79586"/>
                  </a:cubicBezTo>
                  <a:lnTo>
                    <a:pt x="91291" y="59370"/>
                  </a:lnTo>
                  <a:cubicBezTo>
                    <a:pt x="91351" y="59320"/>
                    <a:pt x="91408" y="59265"/>
                    <a:pt x="91454" y="59199"/>
                  </a:cubicBezTo>
                  <a:cubicBezTo>
                    <a:pt x="91612" y="58980"/>
                    <a:pt x="91650" y="58716"/>
                    <a:pt x="91591" y="58473"/>
                  </a:cubicBezTo>
                  <a:lnTo>
                    <a:pt x="121723" y="42022"/>
                  </a:lnTo>
                  <a:cubicBezTo>
                    <a:pt x="121773" y="42082"/>
                    <a:pt x="121827" y="42140"/>
                    <a:pt x="121893" y="42188"/>
                  </a:cubicBezTo>
                  <a:cubicBezTo>
                    <a:pt x="122049" y="42300"/>
                    <a:pt x="122229" y="42354"/>
                    <a:pt x="122408" y="42354"/>
                  </a:cubicBezTo>
                  <a:cubicBezTo>
                    <a:pt x="122508" y="42354"/>
                    <a:pt x="122608" y="42331"/>
                    <a:pt x="122702" y="42298"/>
                  </a:cubicBezTo>
                  <a:lnTo>
                    <a:pt x="143453" y="68738"/>
                  </a:lnTo>
                  <a:cubicBezTo>
                    <a:pt x="143438" y="68755"/>
                    <a:pt x="143422" y="68770"/>
                    <a:pt x="143408" y="68787"/>
                  </a:cubicBezTo>
                  <a:cubicBezTo>
                    <a:pt x="143123" y="69184"/>
                    <a:pt x="143215" y="69738"/>
                    <a:pt x="143613" y="70023"/>
                  </a:cubicBezTo>
                  <a:cubicBezTo>
                    <a:pt x="143769" y="70135"/>
                    <a:pt x="143948" y="70188"/>
                    <a:pt x="144127" y="70188"/>
                  </a:cubicBezTo>
                  <a:cubicBezTo>
                    <a:pt x="144155" y="70188"/>
                    <a:pt x="144182" y="70181"/>
                    <a:pt x="144210" y="70179"/>
                  </a:cubicBezTo>
                  <a:lnTo>
                    <a:pt x="150276" y="95191"/>
                  </a:lnTo>
                  <a:cubicBezTo>
                    <a:pt x="150132" y="95254"/>
                    <a:pt x="150005" y="95352"/>
                    <a:pt x="149911" y="95484"/>
                  </a:cubicBezTo>
                  <a:cubicBezTo>
                    <a:pt x="149774" y="95676"/>
                    <a:pt x="149718" y="95910"/>
                    <a:pt x="149758" y="96144"/>
                  </a:cubicBezTo>
                  <a:cubicBezTo>
                    <a:pt x="149796" y="96377"/>
                    <a:pt x="149923" y="96581"/>
                    <a:pt x="150116" y="96719"/>
                  </a:cubicBezTo>
                  <a:cubicBezTo>
                    <a:pt x="150272" y="96832"/>
                    <a:pt x="150451" y="96885"/>
                    <a:pt x="150630" y="96885"/>
                  </a:cubicBezTo>
                  <a:cubicBezTo>
                    <a:pt x="150905" y="96885"/>
                    <a:pt x="151178" y="96757"/>
                    <a:pt x="151351" y="96516"/>
                  </a:cubicBezTo>
                  <a:cubicBezTo>
                    <a:pt x="151633" y="96119"/>
                    <a:pt x="151542" y="95564"/>
                    <a:pt x="151145" y="95281"/>
                  </a:cubicBezTo>
                  <a:cubicBezTo>
                    <a:pt x="150994" y="95171"/>
                    <a:pt x="150817" y="95116"/>
                    <a:pt x="150635" y="95116"/>
                  </a:cubicBezTo>
                  <a:cubicBezTo>
                    <a:pt x="150591" y="95116"/>
                    <a:pt x="150546" y="95119"/>
                    <a:pt x="150501" y="95126"/>
                  </a:cubicBezTo>
                  <a:lnTo>
                    <a:pt x="144439" y="70126"/>
                  </a:lnTo>
                  <a:cubicBezTo>
                    <a:pt x="144598" y="70068"/>
                    <a:pt x="144742" y="69967"/>
                    <a:pt x="144848" y="69819"/>
                  </a:cubicBezTo>
                  <a:cubicBezTo>
                    <a:pt x="145133" y="69422"/>
                    <a:pt x="145041" y="68869"/>
                    <a:pt x="144643" y="68584"/>
                  </a:cubicBezTo>
                  <a:cubicBezTo>
                    <a:pt x="144489" y="68473"/>
                    <a:pt x="144310" y="68419"/>
                    <a:pt x="144133" y="68419"/>
                  </a:cubicBezTo>
                  <a:cubicBezTo>
                    <a:pt x="143954" y="68419"/>
                    <a:pt x="143776" y="68474"/>
                    <a:pt x="143625" y="68579"/>
                  </a:cubicBezTo>
                  <a:lnTo>
                    <a:pt x="122923" y="42187"/>
                  </a:lnTo>
                  <a:cubicBezTo>
                    <a:pt x="123003" y="42130"/>
                    <a:pt x="123078" y="42066"/>
                    <a:pt x="123137" y="41982"/>
                  </a:cubicBezTo>
                  <a:cubicBezTo>
                    <a:pt x="123422" y="41585"/>
                    <a:pt x="123330" y="41031"/>
                    <a:pt x="122934" y="40747"/>
                  </a:cubicBezTo>
                  <a:cubicBezTo>
                    <a:pt x="122782" y="40638"/>
                    <a:pt x="122603" y="40581"/>
                    <a:pt x="122419" y="40581"/>
                  </a:cubicBezTo>
                  <a:cubicBezTo>
                    <a:pt x="122371" y="40581"/>
                    <a:pt x="122322" y="40585"/>
                    <a:pt x="122273" y="40593"/>
                  </a:cubicBezTo>
                  <a:cubicBezTo>
                    <a:pt x="122040" y="40632"/>
                    <a:pt x="121837" y="40759"/>
                    <a:pt x="121699" y="40952"/>
                  </a:cubicBezTo>
                  <a:cubicBezTo>
                    <a:pt x="121684" y="40972"/>
                    <a:pt x="121674" y="40993"/>
                    <a:pt x="121662" y="41015"/>
                  </a:cubicBezTo>
                  <a:lnTo>
                    <a:pt x="88927" y="19118"/>
                  </a:lnTo>
                  <a:cubicBezTo>
                    <a:pt x="89200" y="18723"/>
                    <a:pt x="89106" y="18178"/>
                    <a:pt x="88714" y="17898"/>
                  </a:cubicBezTo>
                  <a:cubicBezTo>
                    <a:pt x="88558" y="17786"/>
                    <a:pt x="88378" y="17733"/>
                    <a:pt x="88200" y="17733"/>
                  </a:cubicBezTo>
                  <a:cubicBezTo>
                    <a:pt x="87924" y="17733"/>
                    <a:pt x="87652" y="17861"/>
                    <a:pt x="87479" y="18101"/>
                  </a:cubicBezTo>
                  <a:cubicBezTo>
                    <a:pt x="87463" y="18124"/>
                    <a:pt x="87452" y="18149"/>
                    <a:pt x="87437" y="18172"/>
                  </a:cubicBezTo>
                  <a:lnTo>
                    <a:pt x="59626" y="948"/>
                  </a:lnTo>
                  <a:cubicBezTo>
                    <a:pt x="59646" y="651"/>
                    <a:pt x="59520" y="351"/>
                    <a:pt x="59262" y="166"/>
                  </a:cubicBezTo>
                  <a:cubicBezTo>
                    <a:pt x="59111" y="58"/>
                    <a:pt x="58932" y="0"/>
                    <a:pt x="587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95;p51"/>
            <p:cNvSpPr/>
            <p:nvPr/>
          </p:nvSpPr>
          <p:spPr>
            <a:xfrm>
              <a:off x="1522650" y="3538750"/>
              <a:ext cx="2417375" cy="1058350"/>
            </a:xfrm>
            <a:custGeom>
              <a:rect b="b" l="l" r="r" t="t"/>
              <a:pathLst>
                <a:path extrusionOk="0" h="42334" w="96695">
                  <a:moveTo>
                    <a:pt x="1008" y="1"/>
                  </a:moveTo>
                  <a:cubicBezTo>
                    <a:pt x="960" y="1"/>
                    <a:pt x="911" y="5"/>
                    <a:pt x="862" y="13"/>
                  </a:cubicBezTo>
                  <a:cubicBezTo>
                    <a:pt x="628" y="51"/>
                    <a:pt x="424" y="179"/>
                    <a:pt x="285" y="371"/>
                  </a:cubicBezTo>
                  <a:cubicBezTo>
                    <a:pt x="1" y="768"/>
                    <a:pt x="93" y="1321"/>
                    <a:pt x="489" y="1607"/>
                  </a:cubicBezTo>
                  <a:cubicBezTo>
                    <a:pt x="641" y="1716"/>
                    <a:pt x="819" y="1772"/>
                    <a:pt x="1002" y="1772"/>
                  </a:cubicBezTo>
                  <a:cubicBezTo>
                    <a:pt x="1050" y="1772"/>
                    <a:pt x="1100" y="1768"/>
                    <a:pt x="1148" y="1760"/>
                  </a:cubicBezTo>
                  <a:cubicBezTo>
                    <a:pt x="1382" y="1721"/>
                    <a:pt x="1585" y="1594"/>
                    <a:pt x="1724" y="1401"/>
                  </a:cubicBezTo>
                  <a:cubicBezTo>
                    <a:pt x="1775" y="1331"/>
                    <a:pt x="1812" y="1251"/>
                    <a:pt x="1839" y="1170"/>
                  </a:cubicBezTo>
                  <a:lnTo>
                    <a:pt x="49478" y="20273"/>
                  </a:lnTo>
                  <a:cubicBezTo>
                    <a:pt x="49259" y="20661"/>
                    <a:pt x="49358" y="21161"/>
                    <a:pt x="49729" y="21426"/>
                  </a:cubicBezTo>
                  <a:cubicBezTo>
                    <a:pt x="49886" y="21538"/>
                    <a:pt x="50065" y="21592"/>
                    <a:pt x="50244" y="21592"/>
                  </a:cubicBezTo>
                  <a:cubicBezTo>
                    <a:pt x="50520" y="21592"/>
                    <a:pt x="50792" y="21463"/>
                    <a:pt x="50965" y="21223"/>
                  </a:cubicBezTo>
                  <a:cubicBezTo>
                    <a:pt x="50983" y="21196"/>
                    <a:pt x="50997" y="21168"/>
                    <a:pt x="51011" y="21141"/>
                  </a:cubicBezTo>
                  <a:lnTo>
                    <a:pt x="70453" y="38632"/>
                  </a:lnTo>
                  <a:cubicBezTo>
                    <a:pt x="70320" y="38824"/>
                    <a:pt x="70266" y="39053"/>
                    <a:pt x="70304" y="39285"/>
                  </a:cubicBezTo>
                  <a:cubicBezTo>
                    <a:pt x="70342" y="39518"/>
                    <a:pt x="70469" y="39722"/>
                    <a:pt x="70662" y="39860"/>
                  </a:cubicBezTo>
                  <a:cubicBezTo>
                    <a:pt x="70818" y="39972"/>
                    <a:pt x="70998" y="40026"/>
                    <a:pt x="71176" y="40026"/>
                  </a:cubicBezTo>
                  <a:cubicBezTo>
                    <a:pt x="71452" y="40026"/>
                    <a:pt x="71725" y="39897"/>
                    <a:pt x="71897" y="39657"/>
                  </a:cubicBezTo>
                  <a:cubicBezTo>
                    <a:pt x="71957" y="39572"/>
                    <a:pt x="71998" y="39480"/>
                    <a:pt x="72025" y="39385"/>
                  </a:cubicBezTo>
                  <a:lnTo>
                    <a:pt x="94903" y="41502"/>
                  </a:lnTo>
                  <a:cubicBezTo>
                    <a:pt x="94919" y="41758"/>
                    <a:pt x="95040" y="42007"/>
                    <a:pt x="95266" y="42168"/>
                  </a:cubicBezTo>
                  <a:cubicBezTo>
                    <a:pt x="95423" y="42280"/>
                    <a:pt x="95601" y="42334"/>
                    <a:pt x="95781" y="42334"/>
                  </a:cubicBezTo>
                  <a:cubicBezTo>
                    <a:pt x="96056" y="42334"/>
                    <a:pt x="96329" y="42206"/>
                    <a:pt x="96502" y="41965"/>
                  </a:cubicBezTo>
                  <a:cubicBezTo>
                    <a:pt x="96639" y="41772"/>
                    <a:pt x="96694" y="41539"/>
                    <a:pt x="96655" y="41305"/>
                  </a:cubicBezTo>
                  <a:cubicBezTo>
                    <a:pt x="96620" y="41070"/>
                    <a:pt x="96493" y="40865"/>
                    <a:pt x="96301" y="40727"/>
                  </a:cubicBezTo>
                  <a:cubicBezTo>
                    <a:pt x="96148" y="40618"/>
                    <a:pt x="95971" y="40561"/>
                    <a:pt x="95788" y="40561"/>
                  </a:cubicBezTo>
                  <a:cubicBezTo>
                    <a:pt x="95739" y="40561"/>
                    <a:pt x="95690" y="40565"/>
                    <a:pt x="95641" y="40573"/>
                  </a:cubicBezTo>
                  <a:cubicBezTo>
                    <a:pt x="95408" y="40613"/>
                    <a:pt x="95203" y="40739"/>
                    <a:pt x="95065" y="40932"/>
                  </a:cubicBezTo>
                  <a:cubicBezTo>
                    <a:pt x="94993" y="41035"/>
                    <a:pt x="94944" y="41149"/>
                    <a:pt x="94920" y="41266"/>
                  </a:cubicBezTo>
                  <a:lnTo>
                    <a:pt x="72064" y="39153"/>
                  </a:lnTo>
                  <a:cubicBezTo>
                    <a:pt x="72068" y="38873"/>
                    <a:pt x="71940" y="38595"/>
                    <a:pt x="71697" y="38420"/>
                  </a:cubicBezTo>
                  <a:cubicBezTo>
                    <a:pt x="71545" y="38311"/>
                    <a:pt x="71367" y="38254"/>
                    <a:pt x="71183" y="38254"/>
                  </a:cubicBezTo>
                  <a:cubicBezTo>
                    <a:pt x="71134" y="38254"/>
                    <a:pt x="71085" y="38258"/>
                    <a:pt x="71036" y="38266"/>
                  </a:cubicBezTo>
                  <a:cubicBezTo>
                    <a:pt x="70879" y="38292"/>
                    <a:pt x="70737" y="38361"/>
                    <a:pt x="70617" y="38461"/>
                  </a:cubicBezTo>
                  <a:lnTo>
                    <a:pt x="51109" y="20911"/>
                  </a:lnTo>
                  <a:cubicBezTo>
                    <a:pt x="51188" y="20572"/>
                    <a:pt x="51063" y="20203"/>
                    <a:pt x="50764" y="19988"/>
                  </a:cubicBezTo>
                  <a:cubicBezTo>
                    <a:pt x="50609" y="19877"/>
                    <a:pt x="50430" y="19824"/>
                    <a:pt x="50253" y="19824"/>
                  </a:cubicBezTo>
                  <a:cubicBezTo>
                    <a:pt x="50023" y="19824"/>
                    <a:pt x="49796" y="19913"/>
                    <a:pt x="49627" y="20080"/>
                  </a:cubicBezTo>
                  <a:lnTo>
                    <a:pt x="1890" y="937"/>
                  </a:lnTo>
                  <a:cubicBezTo>
                    <a:pt x="1894" y="873"/>
                    <a:pt x="1893" y="807"/>
                    <a:pt x="1881" y="741"/>
                  </a:cubicBezTo>
                  <a:cubicBezTo>
                    <a:pt x="1842" y="507"/>
                    <a:pt x="1715" y="304"/>
                    <a:pt x="1523" y="167"/>
                  </a:cubicBezTo>
                  <a:cubicBezTo>
                    <a:pt x="1371" y="58"/>
                    <a:pt x="1192" y="1"/>
                    <a:pt x="1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" name="Google Shape;97;p52"/>
          <p:cNvGrpSpPr/>
          <p:nvPr/>
        </p:nvGrpSpPr>
        <p:grpSpPr>
          <a:xfrm>
            <a:off x="0" y="0"/>
            <a:ext cx="9144001" cy="5143500"/>
            <a:chOff x="0" y="0"/>
            <a:chExt cx="9144001" cy="5143500"/>
          </a:xfrm>
        </p:grpSpPr>
        <p:pic>
          <p:nvPicPr>
            <p:cNvPr id="98" name="Google Shape;98;p52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 flipH="1" rot="10800000">
              <a:off x="0" y="2052950"/>
              <a:ext cx="4220500" cy="3090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9" name="Google Shape;99;p5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flipH="1" rot="10800000">
              <a:off x="6764924" y="0"/>
              <a:ext cx="2379077" cy="323733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0" name="Google Shape;100;p52"/>
          <p:cNvGrpSpPr/>
          <p:nvPr/>
        </p:nvGrpSpPr>
        <p:grpSpPr>
          <a:xfrm>
            <a:off x="-1845124" y="-2180828"/>
            <a:ext cx="12652562" cy="9877041"/>
            <a:chOff x="-1845124" y="-2180828"/>
            <a:chExt cx="12652562" cy="9877041"/>
          </a:xfrm>
        </p:grpSpPr>
        <p:grpSp>
          <p:nvGrpSpPr>
            <p:cNvPr id="101" name="Google Shape;101;p52"/>
            <p:cNvGrpSpPr/>
            <p:nvPr/>
          </p:nvGrpSpPr>
          <p:grpSpPr>
            <a:xfrm>
              <a:off x="-1845124" y="-2180828"/>
              <a:ext cx="4574075" cy="3479350"/>
              <a:chOff x="1522650" y="1117750"/>
              <a:chExt cx="4574075" cy="3479350"/>
            </a:xfrm>
          </p:grpSpPr>
          <p:sp>
            <p:nvSpPr>
              <p:cNvPr id="102" name="Google Shape;102;p52"/>
              <p:cNvSpPr/>
              <p:nvPr/>
            </p:nvSpPr>
            <p:spPr>
              <a:xfrm>
                <a:off x="2305900" y="1117750"/>
                <a:ext cx="3790825" cy="3217100"/>
              </a:xfrm>
              <a:custGeom>
                <a:rect b="b" l="l" r="r" t="t"/>
                <a:pathLst>
                  <a:path extrusionOk="0" h="128684" w="151633">
                    <a:moveTo>
                      <a:pt x="59573" y="1190"/>
                    </a:moveTo>
                    <a:lnTo>
                      <a:pt x="87345" y="18391"/>
                    </a:lnTo>
                    <a:cubicBezTo>
                      <a:pt x="87254" y="18737"/>
                      <a:pt x="87376" y="19117"/>
                      <a:pt x="87682" y="19337"/>
                    </a:cubicBezTo>
                    <a:cubicBezTo>
                      <a:pt x="87712" y="19358"/>
                      <a:pt x="87742" y="19374"/>
                      <a:pt x="87773" y="19391"/>
                    </a:cubicBezTo>
                    <a:lnTo>
                      <a:pt x="73089" y="35287"/>
                    </a:lnTo>
                    <a:cubicBezTo>
                      <a:pt x="73041" y="35228"/>
                      <a:pt x="72987" y="35173"/>
                      <a:pt x="72923" y="35127"/>
                    </a:cubicBezTo>
                    <a:cubicBezTo>
                      <a:pt x="72772" y="35017"/>
                      <a:pt x="72594" y="34961"/>
                      <a:pt x="72410" y="34961"/>
                    </a:cubicBezTo>
                    <a:cubicBezTo>
                      <a:pt x="72364" y="34961"/>
                      <a:pt x="72317" y="34964"/>
                      <a:pt x="72269" y="34972"/>
                    </a:cubicBezTo>
                    <a:lnTo>
                      <a:pt x="59361" y="1513"/>
                    </a:lnTo>
                    <a:cubicBezTo>
                      <a:pt x="59397" y="1478"/>
                      <a:pt x="59435" y="1443"/>
                      <a:pt x="59466" y="1400"/>
                    </a:cubicBezTo>
                    <a:cubicBezTo>
                      <a:pt x="59513" y="1335"/>
                      <a:pt x="59546" y="1262"/>
                      <a:pt x="59573" y="1190"/>
                    </a:cubicBezTo>
                    <a:close/>
                    <a:moveTo>
                      <a:pt x="57905" y="1155"/>
                    </a:moveTo>
                    <a:cubicBezTo>
                      <a:pt x="57962" y="1330"/>
                      <a:pt x="58069" y="1490"/>
                      <a:pt x="58229" y="1604"/>
                    </a:cubicBezTo>
                    <a:cubicBezTo>
                      <a:pt x="58385" y="1716"/>
                      <a:pt x="58564" y="1770"/>
                      <a:pt x="58744" y="1770"/>
                    </a:cubicBezTo>
                    <a:cubicBezTo>
                      <a:pt x="58890" y="1770"/>
                      <a:pt x="59035" y="1731"/>
                      <a:pt x="59165" y="1661"/>
                    </a:cubicBezTo>
                    <a:lnTo>
                      <a:pt x="72044" y="35042"/>
                    </a:lnTo>
                    <a:cubicBezTo>
                      <a:pt x="71907" y="35103"/>
                      <a:pt x="71787" y="35197"/>
                      <a:pt x="71696" y="35320"/>
                    </a:cubicBezTo>
                    <a:lnTo>
                      <a:pt x="34939" y="10633"/>
                    </a:lnTo>
                    <a:cubicBezTo>
                      <a:pt x="34967" y="10533"/>
                      <a:pt x="34978" y="10431"/>
                      <a:pt x="34971" y="10330"/>
                    </a:cubicBezTo>
                    <a:lnTo>
                      <a:pt x="57905" y="1155"/>
                    </a:lnTo>
                    <a:close/>
                    <a:moveTo>
                      <a:pt x="34896" y="10886"/>
                    </a:moveTo>
                    <a:lnTo>
                      <a:pt x="71585" y="35528"/>
                    </a:lnTo>
                    <a:cubicBezTo>
                      <a:pt x="71451" y="35873"/>
                      <a:pt x="71547" y="36273"/>
                      <a:pt x="71839" y="36520"/>
                    </a:cubicBezTo>
                    <a:lnTo>
                      <a:pt x="61150" y="46075"/>
                    </a:lnTo>
                    <a:cubicBezTo>
                      <a:pt x="61131" y="46059"/>
                      <a:pt x="61114" y="46040"/>
                      <a:pt x="61092" y="46024"/>
                    </a:cubicBezTo>
                    <a:cubicBezTo>
                      <a:pt x="60938" y="45913"/>
                      <a:pt x="60760" y="45860"/>
                      <a:pt x="60583" y="45860"/>
                    </a:cubicBezTo>
                    <a:cubicBezTo>
                      <a:pt x="60438" y="45860"/>
                      <a:pt x="60294" y="45896"/>
                      <a:pt x="60165" y="45964"/>
                    </a:cubicBezTo>
                    <a:lnTo>
                      <a:pt x="34896" y="10886"/>
                    </a:lnTo>
                    <a:close/>
                    <a:moveTo>
                      <a:pt x="88012" y="19481"/>
                    </a:moveTo>
                    <a:cubicBezTo>
                      <a:pt x="88073" y="19495"/>
                      <a:pt x="88135" y="19503"/>
                      <a:pt x="88199" y="19503"/>
                    </a:cubicBezTo>
                    <a:cubicBezTo>
                      <a:pt x="88236" y="19503"/>
                      <a:pt x="88270" y="19496"/>
                      <a:pt x="88308" y="19491"/>
                    </a:cubicBezTo>
                    <a:lnTo>
                      <a:pt x="90601" y="57808"/>
                    </a:lnTo>
                    <a:cubicBezTo>
                      <a:pt x="90477" y="57828"/>
                      <a:pt x="90359" y="57878"/>
                      <a:pt x="90253" y="57948"/>
                    </a:cubicBezTo>
                    <a:lnTo>
                      <a:pt x="73040" y="36456"/>
                    </a:lnTo>
                    <a:cubicBezTo>
                      <a:pt x="73069" y="36426"/>
                      <a:pt x="73102" y="36397"/>
                      <a:pt x="73126" y="36363"/>
                    </a:cubicBezTo>
                    <a:cubicBezTo>
                      <a:pt x="73264" y="36171"/>
                      <a:pt x="73319" y="35936"/>
                      <a:pt x="73280" y="35702"/>
                    </a:cubicBezTo>
                    <a:cubicBezTo>
                      <a:pt x="73268" y="35629"/>
                      <a:pt x="73244" y="35561"/>
                      <a:pt x="73216" y="35494"/>
                    </a:cubicBezTo>
                    <a:lnTo>
                      <a:pt x="88012" y="19481"/>
                    </a:lnTo>
                    <a:close/>
                    <a:moveTo>
                      <a:pt x="88769" y="19295"/>
                    </a:moveTo>
                    <a:lnTo>
                      <a:pt x="121569" y="41232"/>
                    </a:lnTo>
                    <a:cubicBezTo>
                      <a:pt x="121516" y="41429"/>
                      <a:pt x="121532" y="41636"/>
                      <a:pt x="121612" y="41820"/>
                    </a:cubicBezTo>
                    <a:lnTo>
                      <a:pt x="91516" y="58252"/>
                    </a:lnTo>
                    <a:cubicBezTo>
                      <a:pt x="91455" y="58141"/>
                      <a:pt x="91371" y="58040"/>
                      <a:pt x="91261" y="57962"/>
                    </a:cubicBezTo>
                    <a:cubicBezTo>
                      <a:pt x="91131" y="57868"/>
                      <a:pt x="90984" y="57820"/>
                      <a:pt x="90835" y="57804"/>
                    </a:cubicBezTo>
                    <a:lnTo>
                      <a:pt x="88539" y="19431"/>
                    </a:lnTo>
                    <a:cubicBezTo>
                      <a:pt x="88621" y="19396"/>
                      <a:pt x="88699" y="19354"/>
                      <a:pt x="88769" y="19295"/>
                    </a:cubicBezTo>
                    <a:close/>
                    <a:moveTo>
                      <a:pt x="72858" y="36603"/>
                    </a:moveTo>
                    <a:lnTo>
                      <a:pt x="90079" y="58104"/>
                    </a:lnTo>
                    <a:cubicBezTo>
                      <a:pt x="90062" y="58125"/>
                      <a:pt x="90041" y="58144"/>
                      <a:pt x="90025" y="58165"/>
                    </a:cubicBezTo>
                    <a:cubicBezTo>
                      <a:pt x="89989" y="58216"/>
                      <a:pt x="89960" y="58268"/>
                      <a:pt x="89936" y="58323"/>
                    </a:cubicBezTo>
                    <a:lnTo>
                      <a:pt x="61457" y="46818"/>
                    </a:lnTo>
                    <a:cubicBezTo>
                      <a:pt x="61473" y="46617"/>
                      <a:pt x="61422" y="46416"/>
                      <a:pt x="61307" y="46247"/>
                    </a:cubicBezTo>
                    <a:lnTo>
                      <a:pt x="72044" y="36651"/>
                    </a:lnTo>
                    <a:cubicBezTo>
                      <a:pt x="72160" y="36702"/>
                      <a:pt x="72283" y="36731"/>
                      <a:pt x="72406" y="36731"/>
                    </a:cubicBezTo>
                    <a:cubicBezTo>
                      <a:pt x="72565" y="36731"/>
                      <a:pt x="72719" y="36684"/>
                      <a:pt x="72858" y="36603"/>
                    </a:cubicBezTo>
                    <a:close/>
                    <a:moveTo>
                      <a:pt x="29406" y="22188"/>
                    </a:moveTo>
                    <a:lnTo>
                      <a:pt x="59857" y="46227"/>
                    </a:lnTo>
                    <a:cubicBezTo>
                      <a:pt x="59573" y="46625"/>
                      <a:pt x="59665" y="47178"/>
                      <a:pt x="60061" y="47462"/>
                    </a:cubicBezTo>
                    <a:cubicBezTo>
                      <a:pt x="60098" y="47488"/>
                      <a:pt x="60135" y="47509"/>
                      <a:pt x="60173" y="47529"/>
                    </a:cubicBezTo>
                    <a:lnTo>
                      <a:pt x="58655" y="58545"/>
                    </a:lnTo>
                    <a:cubicBezTo>
                      <a:pt x="58595" y="58532"/>
                      <a:pt x="58534" y="58525"/>
                      <a:pt x="58473" y="58525"/>
                    </a:cubicBezTo>
                    <a:cubicBezTo>
                      <a:pt x="58354" y="58525"/>
                      <a:pt x="58236" y="58550"/>
                      <a:pt x="58125" y="58596"/>
                    </a:cubicBezTo>
                    <a:lnTo>
                      <a:pt x="29406" y="22188"/>
                    </a:lnTo>
                    <a:close/>
                    <a:moveTo>
                      <a:pt x="16326" y="26247"/>
                    </a:moveTo>
                    <a:lnTo>
                      <a:pt x="57750" y="58893"/>
                    </a:lnTo>
                    <a:cubicBezTo>
                      <a:pt x="57750" y="58894"/>
                      <a:pt x="57749" y="58894"/>
                      <a:pt x="57748" y="58895"/>
                    </a:cubicBezTo>
                    <a:cubicBezTo>
                      <a:pt x="57632" y="59054"/>
                      <a:pt x="57582" y="59240"/>
                      <a:pt x="57584" y="59421"/>
                    </a:cubicBezTo>
                    <a:lnTo>
                      <a:pt x="33209" y="61477"/>
                    </a:lnTo>
                    <a:cubicBezTo>
                      <a:pt x="33171" y="61253"/>
                      <a:pt x="33049" y="61044"/>
                      <a:pt x="32851" y="60900"/>
                    </a:cubicBezTo>
                    <a:cubicBezTo>
                      <a:pt x="32696" y="60788"/>
                      <a:pt x="32515" y="60735"/>
                      <a:pt x="32336" y="60735"/>
                    </a:cubicBezTo>
                    <a:cubicBezTo>
                      <a:pt x="32231" y="60735"/>
                      <a:pt x="32126" y="60753"/>
                      <a:pt x="32028" y="60789"/>
                    </a:cubicBezTo>
                    <a:lnTo>
                      <a:pt x="16086" y="26436"/>
                    </a:lnTo>
                    <a:cubicBezTo>
                      <a:pt x="16176" y="26387"/>
                      <a:pt x="16257" y="26325"/>
                      <a:pt x="16326" y="26247"/>
                    </a:cubicBezTo>
                    <a:close/>
                    <a:moveTo>
                      <a:pt x="57622" y="59652"/>
                    </a:moveTo>
                    <a:cubicBezTo>
                      <a:pt x="57674" y="59839"/>
                      <a:pt x="57783" y="60008"/>
                      <a:pt x="57952" y="60129"/>
                    </a:cubicBezTo>
                    <a:cubicBezTo>
                      <a:pt x="58054" y="60201"/>
                      <a:pt x="58165" y="60247"/>
                      <a:pt x="58279" y="60272"/>
                    </a:cubicBezTo>
                    <a:lnTo>
                      <a:pt x="55785" y="68604"/>
                    </a:lnTo>
                    <a:cubicBezTo>
                      <a:pt x="55759" y="68602"/>
                      <a:pt x="55732" y="68601"/>
                      <a:pt x="55705" y="68601"/>
                    </a:cubicBezTo>
                    <a:cubicBezTo>
                      <a:pt x="55430" y="68601"/>
                      <a:pt x="55160" y="68726"/>
                      <a:pt x="54987" y="68966"/>
                    </a:cubicBezTo>
                    <a:cubicBezTo>
                      <a:pt x="54939" y="69034"/>
                      <a:pt x="54905" y="69108"/>
                      <a:pt x="54878" y="69182"/>
                    </a:cubicBezTo>
                    <a:lnTo>
                      <a:pt x="33192" y="61843"/>
                    </a:lnTo>
                    <a:cubicBezTo>
                      <a:pt x="33203" y="61799"/>
                      <a:pt x="33210" y="61755"/>
                      <a:pt x="33214" y="61709"/>
                    </a:cubicBezTo>
                    <a:lnTo>
                      <a:pt x="57622" y="59652"/>
                    </a:lnTo>
                    <a:close/>
                    <a:moveTo>
                      <a:pt x="61404" y="47049"/>
                    </a:moveTo>
                    <a:lnTo>
                      <a:pt x="89872" y="58550"/>
                    </a:lnTo>
                    <a:cubicBezTo>
                      <a:pt x="89825" y="58868"/>
                      <a:pt x="89949" y="59201"/>
                      <a:pt x="90228" y="59401"/>
                    </a:cubicBezTo>
                    <a:cubicBezTo>
                      <a:pt x="90327" y="59471"/>
                      <a:pt x="90435" y="59515"/>
                      <a:pt x="90546" y="59541"/>
                    </a:cubicBezTo>
                    <a:lnTo>
                      <a:pt x="88027" y="76730"/>
                    </a:lnTo>
                    <a:cubicBezTo>
                      <a:pt x="88011" y="76729"/>
                      <a:pt x="87994" y="76729"/>
                      <a:pt x="87977" y="76729"/>
                    </a:cubicBezTo>
                    <a:cubicBezTo>
                      <a:pt x="87931" y="76729"/>
                      <a:pt x="87884" y="76732"/>
                      <a:pt x="87837" y="76740"/>
                    </a:cubicBezTo>
                    <a:cubicBezTo>
                      <a:pt x="87715" y="76760"/>
                      <a:pt x="87603" y="76805"/>
                      <a:pt x="87501" y="76869"/>
                    </a:cubicBezTo>
                    <a:lnTo>
                      <a:pt x="61265" y="47294"/>
                    </a:lnTo>
                    <a:cubicBezTo>
                      <a:pt x="61275" y="47282"/>
                      <a:pt x="61288" y="47273"/>
                      <a:pt x="61297" y="47259"/>
                    </a:cubicBezTo>
                    <a:cubicBezTo>
                      <a:pt x="61344" y="47194"/>
                      <a:pt x="61377" y="47123"/>
                      <a:pt x="61404" y="47049"/>
                    </a:cubicBezTo>
                    <a:close/>
                    <a:moveTo>
                      <a:pt x="61096" y="47455"/>
                    </a:moveTo>
                    <a:lnTo>
                      <a:pt x="87328" y="77024"/>
                    </a:lnTo>
                    <a:cubicBezTo>
                      <a:pt x="87322" y="77033"/>
                      <a:pt x="87314" y="77039"/>
                      <a:pt x="87308" y="77047"/>
                    </a:cubicBezTo>
                    <a:lnTo>
                      <a:pt x="59297" y="59712"/>
                    </a:lnTo>
                    <a:cubicBezTo>
                      <a:pt x="59429" y="59348"/>
                      <a:pt x="59315" y="58926"/>
                      <a:pt x="58985" y="58689"/>
                    </a:cubicBezTo>
                    <a:cubicBezTo>
                      <a:pt x="58952" y="58665"/>
                      <a:pt x="58916" y="58648"/>
                      <a:pt x="58882" y="58628"/>
                    </a:cubicBezTo>
                    <a:lnTo>
                      <a:pt x="60400" y="47607"/>
                    </a:lnTo>
                    <a:cubicBezTo>
                      <a:pt x="60459" y="47619"/>
                      <a:pt x="60519" y="47627"/>
                      <a:pt x="60578" y="47627"/>
                    </a:cubicBezTo>
                    <a:cubicBezTo>
                      <a:pt x="60762" y="47627"/>
                      <a:pt x="60943" y="47564"/>
                      <a:pt x="61096" y="47455"/>
                    </a:cubicBezTo>
                    <a:close/>
                    <a:moveTo>
                      <a:pt x="59189" y="59922"/>
                    </a:moveTo>
                    <a:lnTo>
                      <a:pt x="87178" y="77244"/>
                    </a:lnTo>
                    <a:cubicBezTo>
                      <a:pt x="87172" y="77259"/>
                      <a:pt x="87166" y="77275"/>
                      <a:pt x="87161" y="77291"/>
                    </a:cubicBezTo>
                    <a:lnTo>
                      <a:pt x="56571" y="69673"/>
                    </a:lnTo>
                    <a:cubicBezTo>
                      <a:pt x="56646" y="69338"/>
                      <a:pt x="56520" y="68976"/>
                      <a:pt x="56224" y="68763"/>
                    </a:cubicBezTo>
                    <a:cubicBezTo>
                      <a:pt x="56157" y="68717"/>
                      <a:pt x="56087" y="68682"/>
                      <a:pt x="56015" y="68656"/>
                    </a:cubicBezTo>
                    <a:lnTo>
                      <a:pt x="58519" y="60290"/>
                    </a:lnTo>
                    <a:cubicBezTo>
                      <a:pt x="58777" y="60275"/>
                      <a:pt x="59025" y="60152"/>
                      <a:pt x="59188" y="59926"/>
                    </a:cubicBezTo>
                    <a:cubicBezTo>
                      <a:pt x="59189" y="59924"/>
                      <a:pt x="59189" y="59923"/>
                      <a:pt x="59189" y="59922"/>
                    </a:cubicBezTo>
                    <a:close/>
                    <a:moveTo>
                      <a:pt x="6382" y="54567"/>
                    </a:moveTo>
                    <a:lnTo>
                      <a:pt x="31456" y="61554"/>
                    </a:lnTo>
                    <a:cubicBezTo>
                      <a:pt x="31440" y="61772"/>
                      <a:pt x="31506" y="61990"/>
                      <a:pt x="31643" y="62166"/>
                    </a:cubicBezTo>
                    <a:lnTo>
                      <a:pt x="15546" y="78173"/>
                    </a:lnTo>
                    <a:cubicBezTo>
                      <a:pt x="15506" y="78130"/>
                      <a:pt x="15461" y="78092"/>
                      <a:pt x="15414" y="78055"/>
                    </a:cubicBezTo>
                    <a:cubicBezTo>
                      <a:pt x="15260" y="77944"/>
                      <a:pt x="15081" y="77892"/>
                      <a:pt x="14905" y="77892"/>
                    </a:cubicBezTo>
                    <a:cubicBezTo>
                      <a:pt x="14826" y="77892"/>
                      <a:pt x="14747" y="77902"/>
                      <a:pt x="14671" y="77923"/>
                    </a:cubicBezTo>
                    <a:lnTo>
                      <a:pt x="6061" y="55104"/>
                    </a:lnTo>
                    <a:cubicBezTo>
                      <a:pt x="6125" y="55054"/>
                      <a:pt x="6183" y="54997"/>
                      <a:pt x="6233" y="54928"/>
                    </a:cubicBezTo>
                    <a:cubicBezTo>
                      <a:pt x="6313" y="54818"/>
                      <a:pt x="6360" y="54692"/>
                      <a:pt x="6382" y="54567"/>
                    </a:cubicBezTo>
                    <a:close/>
                    <a:moveTo>
                      <a:pt x="91099" y="59489"/>
                    </a:moveTo>
                    <a:lnTo>
                      <a:pt x="104457" y="79682"/>
                    </a:lnTo>
                    <a:cubicBezTo>
                      <a:pt x="104363" y="79741"/>
                      <a:pt x="104277" y="79819"/>
                      <a:pt x="104210" y="79913"/>
                    </a:cubicBezTo>
                    <a:cubicBezTo>
                      <a:pt x="104146" y="80003"/>
                      <a:pt x="104103" y="80102"/>
                      <a:pt x="104076" y="80204"/>
                    </a:cubicBezTo>
                    <a:lnTo>
                      <a:pt x="88866" y="77650"/>
                    </a:lnTo>
                    <a:cubicBezTo>
                      <a:pt x="88877" y="77362"/>
                      <a:pt x="88749" y="77075"/>
                      <a:pt x="88499" y="76896"/>
                    </a:cubicBezTo>
                    <a:cubicBezTo>
                      <a:pt x="88425" y="76842"/>
                      <a:pt x="88344" y="76806"/>
                      <a:pt x="88260" y="76778"/>
                    </a:cubicBezTo>
                    <a:lnTo>
                      <a:pt x="90783" y="59563"/>
                    </a:lnTo>
                    <a:cubicBezTo>
                      <a:pt x="90892" y="59558"/>
                      <a:pt x="90999" y="59534"/>
                      <a:pt x="91099" y="59489"/>
                    </a:cubicBezTo>
                    <a:close/>
                    <a:moveTo>
                      <a:pt x="33100" y="62061"/>
                    </a:moveTo>
                    <a:lnTo>
                      <a:pt x="54828" y="69413"/>
                    </a:lnTo>
                    <a:cubicBezTo>
                      <a:pt x="54804" y="69712"/>
                      <a:pt x="54931" y="70016"/>
                      <a:pt x="55192" y="70201"/>
                    </a:cubicBezTo>
                    <a:cubicBezTo>
                      <a:pt x="55275" y="70262"/>
                      <a:pt x="55369" y="70305"/>
                      <a:pt x="55466" y="70333"/>
                    </a:cubicBezTo>
                    <a:lnTo>
                      <a:pt x="54144" y="97291"/>
                    </a:lnTo>
                    <a:cubicBezTo>
                      <a:pt x="54112" y="97293"/>
                      <a:pt x="54080" y="97293"/>
                      <a:pt x="54049" y="97298"/>
                    </a:cubicBezTo>
                    <a:cubicBezTo>
                      <a:pt x="53964" y="97313"/>
                      <a:pt x="53885" y="97342"/>
                      <a:pt x="53809" y="97378"/>
                    </a:cubicBezTo>
                    <a:lnTo>
                      <a:pt x="32845" y="62338"/>
                    </a:lnTo>
                    <a:cubicBezTo>
                      <a:pt x="32924" y="62281"/>
                      <a:pt x="32998" y="62217"/>
                      <a:pt x="33057" y="62136"/>
                    </a:cubicBezTo>
                    <a:cubicBezTo>
                      <a:pt x="33074" y="62112"/>
                      <a:pt x="33085" y="62086"/>
                      <a:pt x="33100" y="62061"/>
                    </a:cubicBezTo>
                    <a:close/>
                    <a:moveTo>
                      <a:pt x="56487" y="69893"/>
                    </a:moveTo>
                    <a:lnTo>
                      <a:pt x="87105" y="77517"/>
                    </a:lnTo>
                    <a:cubicBezTo>
                      <a:pt x="87088" y="77681"/>
                      <a:pt x="87116" y="77843"/>
                      <a:pt x="87186" y="77992"/>
                    </a:cubicBezTo>
                    <a:lnTo>
                      <a:pt x="54942" y="97700"/>
                    </a:lnTo>
                    <a:cubicBezTo>
                      <a:pt x="54883" y="97604"/>
                      <a:pt x="54803" y="97519"/>
                      <a:pt x="54708" y="97452"/>
                    </a:cubicBezTo>
                    <a:cubicBezTo>
                      <a:pt x="54609" y="97379"/>
                      <a:pt x="54496" y="97331"/>
                      <a:pt x="54379" y="97305"/>
                    </a:cubicBezTo>
                    <a:lnTo>
                      <a:pt x="55700" y="70367"/>
                    </a:lnTo>
                    <a:lnTo>
                      <a:pt x="55705" y="70367"/>
                    </a:lnTo>
                    <a:cubicBezTo>
                      <a:pt x="55753" y="70367"/>
                      <a:pt x="55802" y="70364"/>
                      <a:pt x="55850" y="70355"/>
                    </a:cubicBezTo>
                    <a:cubicBezTo>
                      <a:pt x="56084" y="70317"/>
                      <a:pt x="56287" y="70190"/>
                      <a:pt x="56427" y="69997"/>
                    </a:cubicBezTo>
                    <a:cubicBezTo>
                      <a:pt x="56450" y="69964"/>
                      <a:pt x="56468" y="69927"/>
                      <a:pt x="56487" y="69893"/>
                    </a:cubicBezTo>
                    <a:close/>
                    <a:moveTo>
                      <a:pt x="31811" y="62331"/>
                    </a:moveTo>
                    <a:cubicBezTo>
                      <a:pt x="31814" y="62333"/>
                      <a:pt x="31817" y="62338"/>
                      <a:pt x="31821" y="62340"/>
                    </a:cubicBezTo>
                    <a:cubicBezTo>
                      <a:pt x="31978" y="62452"/>
                      <a:pt x="32156" y="62506"/>
                      <a:pt x="32336" y="62506"/>
                    </a:cubicBezTo>
                    <a:cubicBezTo>
                      <a:pt x="32439" y="62506"/>
                      <a:pt x="32539" y="62482"/>
                      <a:pt x="32636" y="62447"/>
                    </a:cubicBezTo>
                    <a:lnTo>
                      <a:pt x="53611" y="97508"/>
                    </a:lnTo>
                    <a:cubicBezTo>
                      <a:pt x="53561" y="97551"/>
                      <a:pt x="53513" y="97602"/>
                      <a:pt x="53473" y="97657"/>
                    </a:cubicBezTo>
                    <a:cubicBezTo>
                      <a:pt x="53449" y="97691"/>
                      <a:pt x="53432" y="97726"/>
                      <a:pt x="53414" y="97761"/>
                    </a:cubicBezTo>
                    <a:lnTo>
                      <a:pt x="15678" y="79186"/>
                    </a:lnTo>
                    <a:cubicBezTo>
                      <a:pt x="15816" y="78926"/>
                      <a:pt x="15811" y="78622"/>
                      <a:pt x="15682" y="78371"/>
                    </a:cubicBezTo>
                    <a:lnTo>
                      <a:pt x="31811" y="62331"/>
                    </a:lnTo>
                    <a:close/>
                    <a:moveTo>
                      <a:pt x="1615" y="71499"/>
                    </a:moveTo>
                    <a:lnTo>
                      <a:pt x="14037" y="78573"/>
                    </a:lnTo>
                    <a:cubicBezTo>
                      <a:pt x="13958" y="78911"/>
                      <a:pt x="14084" y="79279"/>
                      <a:pt x="14383" y="79494"/>
                    </a:cubicBezTo>
                    <a:cubicBezTo>
                      <a:pt x="14539" y="79606"/>
                      <a:pt x="14719" y="79660"/>
                      <a:pt x="14898" y="79660"/>
                    </a:cubicBezTo>
                    <a:cubicBezTo>
                      <a:pt x="15136" y="79660"/>
                      <a:pt x="15368" y="79558"/>
                      <a:pt x="15538" y="79377"/>
                    </a:cubicBezTo>
                    <a:lnTo>
                      <a:pt x="53328" y="97978"/>
                    </a:lnTo>
                    <a:cubicBezTo>
                      <a:pt x="53297" y="98118"/>
                      <a:pt x="53305" y="98265"/>
                      <a:pt x="53342" y="98402"/>
                    </a:cubicBezTo>
                    <a:lnTo>
                      <a:pt x="44172" y="100939"/>
                    </a:lnTo>
                    <a:cubicBezTo>
                      <a:pt x="44109" y="100823"/>
                      <a:pt x="44023" y="100722"/>
                      <a:pt x="43914" y="100644"/>
                    </a:cubicBezTo>
                    <a:cubicBezTo>
                      <a:pt x="43762" y="100534"/>
                      <a:pt x="43583" y="100477"/>
                      <a:pt x="43400" y="100477"/>
                    </a:cubicBezTo>
                    <a:cubicBezTo>
                      <a:pt x="43351" y="100477"/>
                      <a:pt x="43302" y="100481"/>
                      <a:pt x="43253" y="100489"/>
                    </a:cubicBezTo>
                    <a:cubicBezTo>
                      <a:pt x="43020" y="100528"/>
                      <a:pt x="42817" y="100655"/>
                      <a:pt x="42677" y="100848"/>
                    </a:cubicBezTo>
                    <a:cubicBezTo>
                      <a:pt x="42516" y="101072"/>
                      <a:pt x="42479" y="101346"/>
                      <a:pt x="42546" y="101594"/>
                    </a:cubicBezTo>
                    <a:lnTo>
                      <a:pt x="31935" y="108097"/>
                    </a:lnTo>
                    <a:cubicBezTo>
                      <a:pt x="31872" y="107978"/>
                      <a:pt x="31783" y="107872"/>
                      <a:pt x="31671" y="107790"/>
                    </a:cubicBezTo>
                    <a:cubicBezTo>
                      <a:pt x="31516" y="107679"/>
                      <a:pt x="31337" y="107626"/>
                      <a:pt x="31160" y="107626"/>
                    </a:cubicBezTo>
                    <a:cubicBezTo>
                      <a:pt x="30986" y="107626"/>
                      <a:pt x="30812" y="107678"/>
                      <a:pt x="30664" y="107776"/>
                    </a:cubicBezTo>
                    <a:lnTo>
                      <a:pt x="1598" y="71519"/>
                    </a:lnTo>
                    <a:cubicBezTo>
                      <a:pt x="1603" y="71511"/>
                      <a:pt x="1609" y="71506"/>
                      <a:pt x="1615" y="71499"/>
                    </a:cubicBezTo>
                    <a:close/>
                    <a:moveTo>
                      <a:pt x="87314" y="78191"/>
                    </a:moveTo>
                    <a:cubicBezTo>
                      <a:pt x="87360" y="78243"/>
                      <a:pt x="87409" y="78293"/>
                      <a:pt x="87467" y="78334"/>
                    </a:cubicBezTo>
                    <a:cubicBezTo>
                      <a:pt x="87623" y="78447"/>
                      <a:pt x="87803" y="78500"/>
                      <a:pt x="87981" y="78500"/>
                    </a:cubicBezTo>
                    <a:cubicBezTo>
                      <a:pt x="88023" y="78500"/>
                      <a:pt x="88063" y="78493"/>
                      <a:pt x="88103" y="78485"/>
                    </a:cubicBezTo>
                    <a:lnTo>
                      <a:pt x="95457" y="108915"/>
                    </a:lnTo>
                    <a:cubicBezTo>
                      <a:pt x="95228" y="108955"/>
                      <a:pt x="95026" y="109080"/>
                      <a:pt x="94890" y="109271"/>
                    </a:cubicBezTo>
                    <a:cubicBezTo>
                      <a:pt x="94886" y="109276"/>
                      <a:pt x="94884" y="109281"/>
                      <a:pt x="94880" y="109287"/>
                    </a:cubicBezTo>
                    <a:lnTo>
                      <a:pt x="55049" y="98390"/>
                    </a:lnTo>
                    <a:cubicBezTo>
                      <a:pt x="55079" y="98272"/>
                      <a:pt x="55087" y="98149"/>
                      <a:pt x="55066" y="98026"/>
                    </a:cubicBezTo>
                    <a:cubicBezTo>
                      <a:pt x="55060" y="97989"/>
                      <a:pt x="55048" y="97954"/>
                      <a:pt x="55038" y="97917"/>
                    </a:cubicBezTo>
                    <a:lnTo>
                      <a:pt x="87314" y="78191"/>
                    </a:lnTo>
                    <a:close/>
                    <a:moveTo>
                      <a:pt x="42637" y="101815"/>
                    </a:moveTo>
                    <a:cubicBezTo>
                      <a:pt x="42697" y="101917"/>
                      <a:pt x="42779" y="102009"/>
                      <a:pt x="42882" y="102083"/>
                    </a:cubicBezTo>
                    <a:cubicBezTo>
                      <a:pt x="43034" y="102192"/>
                      <a:pt x="43212" y="102249"/>
                      <a:pt x="43395" y="102249"/>
                    </a:cubicBezTo>
                    <a:cubicBezTo>
                      <a:pt x="43443" y="102249"/>
                      <a:pt x="43493" y="102245"/>
                      <a:pt x="43541" y="102237"/>
                    </a:cubicBezTo>
                    <a:cubicBezTo>
                      <a:pt x="43588" y="102229"/>
                      <a:pt x="43633" y="102216"/>
                      <a:pt x="43679" y="102201"/>
                    </a:cubicBezTo>
                    <a:lnTo>
                      <a:pt x="55444" y="118817"/>
                    </a:lnTo>
                    <a:cubicBezTo>
                      <a:pt x="55361" y="118874"/>
                      <a:pt x="55285" y="118944"/>
                      <a:pt x="55225" y="119027"/>
                    </a:cubicBezTo>
                    <a:cubicBezTo>
                      <a:pt x="55134" y="119155"/>
                      <a:pt x="55081" y="119302"/>
                      <a:pt x="55066" y="119454"/>
                    </a:cubicBezTo>
                    <a:lnTo>
                      <a:pt x="38399" y="118443"/>
                    </a:lnTo>
                    <a:lnTo>
                      <a:pt x="31738" y="109173"/>
                    </a:lnTo>
                    <a:cubicBezTo>
                      <a:pt x="31789" y="109128"/>
                      <a:pt x="31835" y="109080"/>
                      <a:pt x="31876" y="109025"/>
                    </a:cubicBezTo>
                    <a:cubicBezTo>
                      <a:pt x="32014" y="108832"/>
                      <a:pt x="32069" y="108598"/>
                      <a:pt x="32030" y="108364"/>
                    </a:cubicBezTo>
                    <a:cubicBezTo>
                      <a:pt x="32027" y="108350"/>
                      <a:pt x="32021" y="108336"/>
                      <a:pt x="32017" y="108321"/>
                    </a:cubicBezTo>
                    <a:lnTo>
                      <a:pt x="42637" y="101815"/>
                    </a:lnTo>
                    <a:close/>
                    <a:moveTo>
                      <a:pt x="54958" y="98612"/>
                    </a:moveTo>
                    <a:lnTo>
                      <a:pt x="94775" y="109505"/>
                    </a:lnTo>
                    <a:cubicBezTo>
                      <a:pt x="94674" y="109802"/>
                      <a:pt x="94737" y="110137"/>
                      <a:pt x="94949" y="110374"/>
                    </a:cubicBezTo>
                    <a:lnTo>
                      <a:pt x="79975" y="127087"/>
                    </a:lnTo>
                    <a:cubicBezTo>
                      <a:pt x="79970" y="127084"/>
                      <a:pt x="79968" y="127081"/>
                      <a:pt x="79965" y="127079"/>
                    </a:cubicBezTo>
                    <a:cubicBezTo>
                      <a:pt x="79813" y="126970"/>
                      <a:pt x="79634" y="126913"/>
                      <a:pt x="79451" y="126913"/>
                    </a:cubicBezTo>
                    <a:cubicBezTo>
                      <a:pt x="79403" y="126913"/>
                      <a:pt x="79354" y="126917"/>
                      <a:pt x="79305" y="126925"/>
                    </a:cubicBezTo>
                    <a:cubicBezTo>
                      <a:pt x="79089" y="126960"/>
                      <a:pt x="78902" y="127074"/>
                      <a:pt x="78766" y="127242"/>
                    </a:cubicBezTo>
                    <a:lnTo>
                      <a:pt x="44129" y="101861"/>
                    </a:lnTo>
                    <a:cubicBezTo>
                      <a:pt x="44257" y="101672"/>
                      <a:pt x="44310" y="101447"/>
                      <a:pt x="44272" y="101221"/>
                    </a:cubicBezTo>
                    <a:cubicBezTo>
                      <a:pt x="44268" y="101201"/>
                      <a:pt x="44262" y="101182"/>
                      <a:pt x="44256" y="101162"/>
                    </a:cubicBezTo>
                    <a:lnTo>
                      <a:pt x="53432" y="98624"/>
                    </a:lnTo>
                    <a:cubicBezTo>
                      <a:pt x="53492" y="98727"/>
                      <a:pt x="53573" y="98820"/>
                      <a:pt x="53678" y="98895"/>
                    </a:cubicBezTo>
                    <a:cubicBezTo>
                      <a:pt x="53834" y="99007"/>
                      <a:pt x="54013" y="99061"/>
                      <a:pt x="54193" y="99061"/>
                    </a:cubicBezTo>
                    <a:cubicBezTo>
                      <a:pt x="54468" y="99061"/>
                      <a:pt x="54740" y="98932"/>
                      <a:pt x="54914" y="98692"/>
                    </a:cubicBezTo>
                    <a:cubicBezTo>
                      <a:pt x="54931" y="98666"/>
                      <a:pt x="54943" y="98639"/>
                      <a:pt x="54958" y="98612"/>
                    </a:cubicBezTo>
                    <a:close/>
                    <a:moveTo>
                      <a:pt x="58749" y="0"/>
                    </a:moveTo>
                    <a:cubicBezTo>
                      <a:pt x="58700" y="0"/>
                      <a:pt x="58651" y="4"/>
                      <a:pt x="58601" y="13"/>
                    </a:cubicBezTo>
                    <a:cubicBezTo>
                      <a:pt x="58368" y="51"/>
                      <a:pt x="58165" y="178"/>
                      <a:pt x="58026" y="371"/>
                    </a:cubicBezTo>
                    <a:cubicBezTo>
                      <a:pt x="57906" y="537"/>
                      <a:pt x="57857" y="730"/>
                      <a:pt x="57863" y="922"/>
                    </a:cubicBezTo>
                    <a:lnTo>
                      <a:pt x="34925" y="10097"/>
                    </a:lnTo>
                    <a:cubicBezTo>
                      <a:pt x="34868" y="9931"/>
                      <a:pt x="34761" y="9780"/>
                      <a:pt x="34608" y="9669"/>
                    </a:cubicBezTo>
                    <a:cubicBezTo>
                      <a:pt x="34451" y="9557"/>
                      <a:pt x="34271" y="9503"/>
                      <a:pt x="34092" y="9503"/>
                    </a:cubicBezTo>
                    <a:cubicBezTo>
                      <a:pt x="33816" y="9503"/>
                      <a:pt x="33545" y="9631"/>
                      <a:pt x="33372" y="9872"/>
                    </a:cubicBezTo>
                    <a:cubicBezTo>
                      <a:pt x="33234" y="10064"/>
                      <a:pt x="33180" y="10299"/>
                      <a:pt x="33218" y="10533"/>
                    </a:cubicBezTo>
                    <a:cubicBezTo>
                      <a:pt x="33257" y="10766"/>
                      <a:pt x="33384" y="10969"/>
                      <a:pt x="33577" y="11108"/>
                    </a:cubicBezTo>
                    <a:cubicBezTo>
                      <a:pt x="33733" y="11221"/>
                      <a:pt x="33912" y="11274"/>
                      <a:pt x="34091" y="11274"/>
                    </a:cubicBezTo>
                    <a:cubicBezTo>
                      <a:pt x="34316" y="11274"/>
                      <a:pt x="34535" y="11185"/>
                      <a:pt x="34704" y="11023"/>
                    </a:cubicBezTo>
                    <a:lnTo>
                      <a:pt x="59844" y="45919"/>
                    </a:lnTo>
                    <a:lnTo>
                      <a:pt x="59844" y="45919"/>
                    </a:lnTo>
                    <a:lnTo>
                      <a:pt x="29110" y="21654"/>
                    </a:lnTo>
                    <a:cubicBezTo>
                      <a:pt x="29111" y="21652"/>
                      <a:pt x="29113" y="21651"/>
                      <a:pt x="29117" y="21648"/>
                    </a:cubicBezTo>
                    <a:cubicBezTo>
                      <a:pt x="29401" y="21251"/>
                      <a:pt x="29309" y="20697"/>
                      <a:pt x="28913" y="20413"/>
                    </a:cubicBezTo>
                    <a:cubicBezTo>
                      <a:pt x="28757" y="20301"/>
                      <a:pt x="28577" y="20247"/>
                      <a:pt x="28399" y="20247"/>
                    </a:cubicBezTo>
                    <a:cubicBezTo>
                      <a:pt x="28122" y="20247"/>
                      <a:pt x="27850" y="20375"/>
                      <a:pt x="27678" y="20616"/>
                    </a:cubicBezTo>
                    <a:cubicBezTo>
                      <a:pt x="27393" y="21013"/>
                      <a:pt x="27485" y="21567"/>
                      <a:pt x="27881" y="21851"/>
                    </a:cubicBezTo>
                    <a:cubicBezTo>
                      <a:pt x="28037" y="21963"/>
                      <a:pt x="28217" y="22017"/>
                      <a:pt x="28396" y="22017"/>
                    </a:cubicBezTo>
                    <a:cubicBezTo>
                      <a:pt x="28561" y="22017"/>
                      <a:pt x="28722" y="21967"/>
                      <a:pt x="28864" y="21877"/>
                    </a:cubicBezTo>
                    <a:lnTo>
                      <a:pt x="57922" y="58717"/>
                    </a:lnTo>
                    <a:cubicBezTo>
                      <a:pt x="57920" y="58718"/>
                      <a:pt x="57919" y="58719"/>
                      <a:pt x="57916" y="58723"/>
                    </a:cubicBezTo>
                    <a:lnTo>
                      <a:pt x="16459" y="26054"/>
                    </a:lnTo>
                    <a:cubicBezTo>
                      <a:pt x="16652" y="25671"/>
                      <a:pt x="16546" y="25194"/>
                      <a:pt x="16188" y="24937"/>
                    </a:cubicBezTo>
                    <a:cubicBezTo>
                      <a:pt x="16032" y="24825"/>
                      <a:pt x="15851" y="24771"/>
                      <a:pt x="15672" y="24771"/>
                    </a:cubicBezTo>
                    <a:cubicBezTo>
                      <a:pt x="15397" y="24771"/>
                      <a:pt x="15125" y="24899"/>
                      <a:pt x="14952" y="25140"/>
                    </a:cubicBezTo>
                    <a:cubicBezTo>
                      <a:pt x="14668" y="25537"/>
                      <a:pt x="14760" y="26091"/>
                      <a:pt x="15155" y="26375"/>
                    </a:cubicBezTo>
                    <a:cubicBezTo>
                      <a:pt x="15308" y="26486"/>
                      <a:pt x="15486" y="26541"/>
                      <a:pt x="15671" y="26541"/>
                    </a:cubicBezTo>
                    <a:cubicBezTo>
                      <a:pt x="15719" y="26541"/>
                      <a:pt x="15768" y="26537"/>
                      <a:pt x="15816" y="26529"/>
                    </a:cubicBezTo>
                    <a:cubicBezTo>
                      <a:pt x="15834" y="26526"/>
                      <a:pt x="15850" y="26520"/>
                      <a:pt x="15866" y="26516"/>
                    </a:cubicBezTo>
                    <a:lnTo>
                      <a:pt x="31824" y="60903"/>
                    </a:lnTo>
                    <a:cubicBezTo>
                      <a:pt x="31748" y="60958"/>
                      <a:pt x="31675" y="61023"/>
                      <a:pt x="31618" y="61103"/>
                    </a:cubicBezTo>
                    <a:cubicBezTo>
                      <a:pt x="31568" y="61173"/>
                      <a:pt x="31534" y="61248"/>
                      <a:pt x="31507" y="61324"/>
                    </a:cubicBezTo>
                    <a:lnTo>
                      <a:pt x="6390" y="54326"/>
                    </a:lnTo>
                    <a:cubicBezTo>
                      <a:pt x="6367" y="54081"/>
                      <a:pt x="6245" y="53846"/>
                      <a:pt x="6030" y="53692"/>
                    </a:cubicBezTo>
                    <a:cubicBezTo>
                      <a:pt x="5874" y="53581"/>
                      <a:pt x="5694" y="53527"/>
                      <a:pt x="5515" y="53527"/>
                    </a:cubicBezTo>
                    <a:cubicBezTo>
                      <a:pt x="5239" y="53527"/>
                      <a:pt x="4967" y="53655"/>
                      <a:pt x="4794" y="53896"/>
                    </a:cubicBezTo>
                    <a:cubicBezTo>
                      <a:pt x="4510" y="54293"/>
                      <a:pt x="4602" y="54846"/>
                      <a:pt x="4998" y="55131"/>
                    </a:cubicBezTo>
                    <a:cubicBezTo>
                      <a:pt x="5154" y="55243"/>
                      <a:pt x="5334" y="55297"/>
                      <a:pt x="5512" y="55297"/>
                    </a:cubicBezTo>
                    <a:cubicBezTo>
                      <a:pt x="5630" y="55297"/>
                      <a:pt x="5746" y="55269"/>
                      <a:pt x="5854" y="55223"/>
                    </a:cubicBezTo>
                    <a:lnTo>
                      <a:pt x="14454" y="78011"/>
                    </a:lnTo>
                    <a:cubicBezTo>
                      <a:pt x="14348" y="78072"/>
                      <a:pt x="14255" y="78154"/>
                      <a:pt x="14180" y="78258"/>
                    </a:cubicBezTo>
                    <a:cubicBezTo>
                      <a:pt x="14159" y="78289"/>
                      <a:pt x="14143" y="78321"/>
                      <a:pt x="14124" y="78354"/>
                    </a:cubicBezTo>
                    <a:lnTo>
                      <a:pt x="1732" y="71295"/>
                    </a:lnTo>
                    <a:cubicBezTo>
                      <a:pt x="1882" y="70925"/>
                      <a:pt x="1769" y="70488"/>
                      <a:pt x="1431" y="70244"/>
                    </a:cubicBezTo>
                    <a:cubicBezTo>
                      <a:pt x="1279" y="70136"/>
                      <a:pt x="1101" y="70079"/>
                      <a:pt x="918" y="70079"/>
                    </a:cubicBezTo>
                    <a:cubicBezTo>
                      <a:pt x="869" y="70079"/>
                      <a:pt x="819" y="70083"/>
                      <a:pt x="770" y="70091"/>
                    </a:cubicBezTo>
                    <a:cubicBezTo>
                      <a:pt x="535" y="70130"/>
                      <a:pt x="333" y="70257"/>
                      <a:pt x="193" y="70449"/>
                    </a:cubicBezTo>
                    <a:cubicBezTo>
                      <a:pt x="56" y="70642"/>
                      <a:pt x="1" y="70875"/>
                      <a:pt x="40" y="71109"/>
                    </a:cubicBezTo>
                    <a:cubicBezTo>
                      <a:pt x="79" y="71343"/>
                      <a:pt x="206" y="71547"/>
                      <a:pt x="399" y="71685"/>
                    </a:cubicBezTo>
                    <a:cubicBezTo>
                      <a:pt x="555" y="71797"/>
                      <a:pt x="734" y="71851"/>
                      <a:pt x="913" y="71851"/>
                    </a:cubicBezTo>
                    <a:cubicBezTo>
                      <a:pt x="1096" y="71851"/>
                      <a:pt x="1276" y="71789"/>
                      <a:pt x="1426" y="71680"/>
                    </a:cubicBezTo>
                    <a:lnTo>
                      <a:pt x="30491" y="107933"/>
                    </a:lnTo>
                    <a:cubicBezTo>
                      <a:pt x="30474" y="107952"/>
                      <a:pt x="30454" y="107971"/>
                      <a:pt x="30437" y="107994"/>
                    </a:cubicBezTo>
                    <a:cubicBezTo>
                      <a:pt x="30426" y="108010"/>
                      <a:pt x="30418" y="108029"/>
                      <a:pt x="30408" y="108045"/>
                    </a:cubicBezTo>
                    <a:lnTo>
                      <a:pt x="5131" y="93125"/>
                    </a:lnTo>
                    <a:cubicBezTo>
                      <a:pt x="5273" y="92758"/>
                      <a:pt x="5159" y="92325"/>
                      <a:pt x="4826" y="92087"/>
                    </a:cubicBezTo>
                    <a:cubicBezTo>
                      <a:pt x="4669" y="91975"/>
                      <a:pt x="4489" y="91921"/>
                      <a:pt x="4311" y="91921"/>
                    </a:cubicBezTo>
                    <a:cubicBezTo>
                      <a:pt x="4035" y="91921"/>
                      <a:pt x="3763" y="92050"/>
                      <a:pt x="3589" y="92291"/>
                    </a:cubicBezTo>
                    <a:cubicBezTo>
                      <a:pt x="3305" y="92688"/>
                      <a:pt x="3397" y="93241"/>
                      <a:pt x="3792" y="93527"/>
                    </a:cubicBezTo>
                    <a:cubicBezTo>
                      <a:pt x="3950" y="93639"/>
                      <a:pt x="4128" y="93692"/>
                      <a:pt x="4308" y="93692"/>
                    </a:cubicBezTo>
                    <a:cubicBezTo>
                      <a:pt x="4578" y="93692"/>
                      <a:pt x="4846" y="93566"/>
                      <a:pt x="5020" y="93332"/>
                    </a:cubicBezTo>
                    <a:lnTo>
                      <a:pt x="30310" y="108260"/>
                    </a:lnTo>
                    <a:cubicBezTo>
                      <a:pt x="30273" y="108387"/>
                      <a:pt x="30261" y="108519"/>
                      <a:pt x="30283" y="108652"/>
                    </a:cubicBezTo>
                    <a:cubicBezTo>
                      <a:pt x="30322" y="108886"/>
                      <a:pt x="30449" y="109090"/>
                      <a:pt x="30642" y="109228"/>
                    </a:cubicBezTo>
                    <a:cubicBezTo>
                      <a:pt x="30795" y="109337"/>
                      <a:pt x="30972" y="109394"/>
                      <a:pt x="31155" y="109394"/>
                    </a:cubicBezTo>
                    <a:cubicBezTo>
                      <a:pt x="31203" y="109394"/>
                      <a:pt x="31252" y="109389"/>
                      <a:pt x="31301" y="109382"/>
                    </a:cubicBezTo>
                    <a:cubicBezTo>
                      <a:pt x="31386" y="109367"/>
                      <a:pt x="31466" y="109337"/>
                      <a:pt x="31543" y="109302"/>
                    </a:cubicBezTo>
                    <a:lnTo>
                      <a:pt x="38242" y="118625"/>
                    </a:lnTo>
                    <a:lnTo>
                      <a:pt x="38274" y="118671"/>
                    </a:lnTo>
                    <a:lnTo>
                      <a:pt x="55072" y="119689"/>
                    </a:lnTo>
                    <a:cubicBezTo>
                      <a:pt x="55111" y="119923"/>
                      <a:pt x="55238" y="120126"/>
                      <a:pt x="55429" y="120263"/>
                    </a:cubicBezTo>
                    <a:cubicBezTo>
                      <a:pt x="55585" y="120375"/>
                      <a:pt x="55765" y="120428"/>
                      <a:pt x="55944" y="120428"/>
                    </a:cubicBezTo>
                    <a:cubicBezTo>
                      <a:pt x="56219" y="120428"/>
                      <a:pt x="56492" y="120300"/>
                      <a:pt x="56664" y="120059"/>
                    </a:cubicBezTo>
                    <a:cubicBezTo>
                      <a:pt x="56949" y="119663"/>
                      <a:pt x="56857" y="119109"/>
                      <a:pt x="56461" y="118824"/>
                    </a:cubicBezTo>
                    <a:cubicBezTo>
                      <a:pt x="56309" y="118716"/>
                      <a:pt x="56131" y="118659"/>
                      <a:pt x="55949" y="118659"/>
                    </a:cubicBezTo>
                    <a:cubicBezTo>
                      <a:pt x="55900" y="118659"/>
                      <a:pt x="55850" y="118663"/>
                      <a:pt x="55801" y="118671"/>
                    </a:cubicBezTo>
                    <a:cubicBezTo>
                      <a:pt x="55750" y="118679"/>
                      <a:pt x="55702" y="118694"/>
                      <a:pt x="55655" y="118710"/>
                    </a:cubicBezTo>
                    <a:lnTo>
                      <a:pt x="43893" y="102095"/>
                    </a:lnTo>
                    <a:cubicBezTo>
                      <a:pt x="43920" y="102077"/>
                      <a:pt x="43946" y="102056"/>
                      <a:pt x="43971" y="102035"/>
                    </a:cubicBezTo>
                    <a:lnTo>
                      <a:pt x="78639" y="127440"/>
                    </a:lnTo>
                    <a:cubicBezTo>
                      <a:pt x="78569" y="127597"/>
                      <a:pt x="78545" y="127770"/>
                      <a:pt x="78575" y="127942"/>
                    </a:cubicBezTo>
                    <a:cubicBezTo>
                      <a:pt x="78613" y="128175"/>
                      <a:pt x="78740" y="128380"/>
                      <a:pt x="78933" y="128518"/>
                    </a:cubicBezTo>
                    <a:cubicBezTo>
                      <a:pt x="79089" y="128630"/>
                      <a:pt x="79269" y="128683"/>
                      <a:pt x="79447" y="128683"/>
                    </a:cubicBezTo>
                    <a:cubicBezTo>
                      <a:pt x="79723" y="128683"/>
                      <a:pt x="79996" y="128555"/>
                      <a:pt x="80168" y="128314"/>
                    </a:cubicBezTo>
                    <a:cubicBezTo>
                      <a:pt x="80402" y="127987"/>
                      <a:pt x="80378" y="127555"/>
                      <a:pt x="80140" y="127252"/>
                    </a:cubicBezTo>
                    <a:lnTo>
                      <a:pt x="95125" y="110526"/>
                    </a:lnTo>
                    <a:cubicBezTo>
                      <a:pt x="95273" y="110624"/>
                      <a:pt x="95441" y="110672"/>
                      <a:pt x="95607" y="110672"/>
                    </a:cubicBezTo>
                    <a:cubicBezTo>
                      <a:pt x="95788" y="110672"/>
                      <a:pt x="95963" y="110612"/>
                      <a:pt x="96112" y="110507"/>
                    </a:cubicBezTo>
                    <a:lnTo>
                      <a:pt x="102491" y="121570"/>
                    </a:lnTo>
                    <a:cubicBezTo>
                      <a:pt x="102377" y="121631"/>
                      <a:pt x="102271" y="121716"/>
                      <a:pt x="102190" y="121830"/>
                    </a:cubicBezTo>
                    <a:cubicBezTo>
                      <a:pt x="101904" y="122228"/>
                      <a:pt x="101997" y="122780"/>
                      <a:pt x="102393" y="123065"/>
                    </a:cubicBezTo>
                    <a:cubicBezTo>
                      <a:pt x="102545" y="123175"/>
                      <a:pt x="102723" y="123231"/>
                      <a:pt x="102906" y="123231"/>
                    </a:cubicBezTo>
                    <a:cubicBezTo>
                      <a:pt x="102954" y="123231"/>
                      <a:pt x="103004" y="123228"/>
                      <a:pt x="103052" y="123219"/>
                    </a:cubicBezTo>
                    <a:cubicBezTo>
                      <a:pt x="103284" y="123181"/>
                      <a:pt x="103489" y="123053"/>
                      <a:pt x="103626" y="122861"/>
                    </a:cubicBezTo>
                    <a:cubicBezTo>
                      <a:pt x="103912" y="122464"/>
                      <a:pt x="103819" y="121910"/>
                      <a:pt x="103423" y="121625"/>
                    </a:cubicBezTo>
                    <a:cubicBezTo>
                      <a:pt x="103268" y="121514"/>
                      <a:pt x="103091" y="121463"/>
                      <a:pt x="102915" y="121463"/>
                    </a:cubicBezTo>
                    <a:cubicBezTo>
                      <a:pt x="102846" y="121463"/>
                      <a:pt x="102778" y="121470"/>
                      <a:pt x="102712" y="121485"/>
                    </a:cubicBezTo>
                    <a:lnTo>
                      <a:pt x="96287" y="110342"/>
                    </a:lnTo>
                    <a:cubicBezTo>
                      <a:pt x="96298" y="110329"/>
                      <a:pt x="96313" y="110318"/>
                      <a:pt x="96325" y="110302"/>
                    </a:cubicBezTo>
                    <a:cubicBezTo>
                      <a:pt x="96610" y="109904"/>
                      <a:pt x="96518" y="109351"/>
                      <a:pt x="96121" y="109066"/>
                    </a:cubicBezTo>
                    <a:cubicBezTo>
                      <a:pt x="95993" y="108973"/>
                      <a:pt x="95844" y="108923"/>
                      <a:pt x="95692" y="108908"/>
                    </a:cubicBezTo>
                    <a:lnTo>
                      <a:pt x="88325" y="78424"/>
                    </a:lnTo>
                    <a:cubicBezTo>
                      <a:pt x="88400" y="78392"/>
                      <a:pt x="88472" y="78351"/>
                      <a:pt x="88538" y="78298"/>
                    </a:cubicBezTo>
                    <a:lnTo>
                      <a:pt x="112640" y="101661"/>
                    </a:lnTo>
                    <a:cubicBezTo>
                      <a:pt x="112415" y="102050"/>
                      <a:pt x="112513" y="102555"/>
                      <a:pt x="112886" y="102822"/>
                    </a:cubicBezTo>
                    <a:cubicBezTo>
                      <a:pt x="113043" y="102935"/>
                      <a:pt x="113222" y="102988"/>
                      <a:pt x="113401" y="102988"/>
                    </a:cubicBezTo>
                    <a:cubicBezTo>
                      <a:pt x="113421" y="102988"/>
                      <a:pt x="113442" y="102983"/>
                      <a:pt x="113461" y="102982"/>
                    </a:cubicBezTo>
                    <a:lnTo>
                      <a:pt x="118567" y="120230"/>
                    </a:lnTo>
                    <a:cubicBezTo>
                      <a:pt x="118456" y="120292"/>
                      <a:pt x="118356" y="120375"/>
                      <a:pt x="118277" y="120485"/>
                    </a:cubicBezTo>
                    <a:cubicBezTo>
                      <a:pt x="117993" y="120882"/>
                      <a:pt x="118085" y="121436"/>
                      <a:pt x="118480" y="121721"/>
                    </a:cubicBezTo>
                    <a:cubicBezTo>
                      <a:pt x="118632" y="121830"/>
                      <a:pt x="118811" y="121886"/>
                      <a:pt x="118994" y="121886"/>
                    </a:cubicBezTo>
                    <a:cubicBezTo>
                      <a:pt x="119042" y="121886"/>
                      <a:pt x="119091" y="121882"/>
                      <a:pt x="119139" y="121875"/>
                    </a:cubicBezTo>
                    <a:cubicBezTo>
                      <a:pt x="119372" y="121835"/>
                      <a:pt x="119577" y="121709"/>
                      <a:pt x="119715" y="121516"/>
                    </a:cubicBezTo>
                    <a:cubicBezTo>
                      <a:pt x="119999" y="121118"/>
                      <a:pt x="119907" y="120565"/>
                      <a:pt x="119511" y="120281"/>
                    </a:cubicBezTo>
                    <a:cubicBezTo>
                      <a:pt x="119357" y="120170"/>
                      <a:pt x="119179" y="120118"/>
                      <a:pt x="119002" y="120118"/>
                    </a:cubicBezTo>
                    <a:cubicBezTo>
                      <a:pt x="118929" y="120118"/>
                      <a:pt x="118856" y="120127"/>
                      <a:pt x="118785" y="120144"/>
                    </a:cubicBezTo>
                    <a:lnTo>
                      <a:pt x="113690" y="102933"/>
                    </a:lnTo>
                    <a:cubicBezTo>
                      <a:pt x="113856" y="102876"/>
                      <a:pt x="114009" y="102773"/>
                      <a:pt x="114121" y="102619"/>
                    </a:cubicBezTo>
                    <a:cubicBezTo>
                      <a:pt x="114405" y="102222"/>
                      <a:pt x="114313" y="101668"/>
                      <a:pt x="113917" y="101384"/>
                    </a:cubicBezTo>
                    <a:cubicBezTo>
                      <a:pt x="113762" y="101272"/>
                      <a:pt x="113582" y="101219"/>
                      <a:pt x="113404" y="101219"/>
                    </a:cubicBezTo>
                    <a:cubicBezTo>
                      <a:pt x="113177" y="101219"/>
                      <a:pt x="112951" y="101307"/>
                      <a:pt x="112782" y="101473"/>
                    </a:cubicBezTo>
                    <a:lnTo>
                      <a:pt x="88698" y="78130"/>
                    </a:lnTo>
                    <a:cubicBezTo>
                      <a:pt x="88756" y="78050"/>
                      <a:pt x="88793" y="77963"/>
                      <a:pt x="88820" y="77873"/>
                    </a:cubicBezTo>
                    <a:lnTo>
                      <a:pt x="104040" y="80436"/>
                    </a:lnTo>
                    <a:cubicBezTo>
                      <a:pt x="104042" y="80710"/>
                      <a:pt x="104168" y="80979"/>
                      <a:pt x="104406" y="81151"/>
                    </a:cubicBezTo>
                    <a:cubicBezTo>
                      <a:pt x="104559" y="81260"/>
                      <a:pt x="104736" y="81316"/>
                      <a:pt x="104920" y="81316"/>
                    </a:cubicBezTo>
                    <a:cubicBezTo>
                      <a:pt x="104968" y="81316"/>
                      <a:pt x="105019" y="81312"/>
                      <a:pt x="105067" y="81303"/>
                    </a:cubicBezTo>
                    <a:cubicBezTo>
                      <a:pt x="105299" y="81265"/>
                      <a:pt x="105503" y="81138"/>
                      <a:pt x="105641" y="80945"/>
                    </a:cubicBezTo>
                    <a:cubicBezTo>
                      <a:pt x="105673" y="80901"/>
                      <a:pt x="105700" y="80853"/>
                      <a:pt x="105722" y="80805"/>
                    </a:cubicBezTo>
                    <a:lnTo>
                      <a:pt x="125340" y="86830"/>
                    </a:lnTo>
                    <a:cubicBezTo>
                      <a:pt x="125298" y="87143"/>
                      <a:pt x="125422" y="87472"/>
                      <a:pt x="125697" y="87670"/>
                    </a:cubicBezTo>
                    <a:cubicBezTo>
                      <a:pt x="125850" y="87779"/>
                      <a:pt x="126027" y="87835"/>
                      <a:pt x="126212" y="87835"/>
                    </a:cubicBezTo>
                    <a:cubicBezTo>
                      <a:pt x="126260" y="87835"/>
                      <a:pt x="126310" y="87831"/>
                      <a:pt x="126358" y="87823"/>
                    </a:cubicBezTo>
                    <a:cubicBezTo>
                      <a:pt x="126590" y="87784"/>
                      <a:pt x="126795" y="87657"/>
                      <a:pt x="126932" y="87464"/>
                    </a:cubicBezTo>
                    <a:cubicBezTo>
                      <a:pt x="127070" y="87272"/>
                      <a:pt x="127125" y="87039"/>
                      <a:pt x="127086" y="86804"/>
                    </a:cubicBezTo>
                    <a:cubicBezTo>
                      <a:pt x="127048" y="86571"/>
                      <a:pt x="126920" y="86367"/>
                      <a:pt x="126728" y="86229"/>
                    </a:cubicBezTo>
                    <a:cubicBezTo>
                      <a:pt x="126572" y="86117"/>
                      <a:pt x="126392" y="86063"/>
                      <a:pt x="126213" y="86063"/>
                    </a:cubicBezTo>
                    <a:cubicBezTo>
                      <a:pt x="125937" y="86063"/>
                      <a:pt x="125665" y="86191"/>
                      <a:pt x="125492" y="86432"/>
                    </a:cubicBezTo>
                    <a:cubicBezTo>
                      <a:pt x="125454" y="86486"/>
                      <a:pt x="125423" y="86543"/>
                      <a:pt x="125399" y="86602"/>
                    </a:cubicBezTo>
                    <a:lnTo>
                      <a:pt x="105791" y="80580"/>
                    </a:lnTo>
                    <a:cubicBezTo>
                      <a:pt x="105808" y="80484"/>
                      <a:pt x="105812" y="80386"/>
                      <a:pt x="105795" y="80285"/>
                    </a:cubicBezTo>
                    <a:cubicBezTo>
                      <a:pt x="105757" y="80052"/>
                      <a:pt x="105629" y="79848"/>
                      <a:pt x="105437" y="79710"/>
                    </a:cubicBezTo>
                    <a:cubicBezTo>
                      <a:pt x="105283" y="79599"/>
                      <a:pt x="105105" y="79547"/>
                      <a:pt x="104928" y="79547"/>
                    </a:cubicBezTo>
                    <a:cubicBezTo>
                      <a:pt x="104839" y="79547"/>
                      <a:pt x="104751" y="79560"/>
                      <a:pt x="104666" y="79586"/>
                    </a:cubicBezTo>
                    <a:lnTo>
                      <a:pt x="91291" y="59370"/>
                    </a:lnTo>
                    <a:cubicBezTo>
                      <a:pt x="91351" y="59320"/>
                      <a:pt x="91408" y="59265"/>
                      <a:pt x="91454" y="59199"/>
                    </a:cubicBezTo>
                    <a:cubicBezTo>
                      <a:pt x="91612" y="58980"/>
                      <a:pt x="91650" y="58716"/>
                      <a:pt x="91591" y="58473"/>
                    </a:cubicBezTo>
                    <a:lnTo>
                      <a:pt x="121723" y="42022"/>
                    </a:lnTo>
                    <a:cubicBezTo>
                      <a:pt x="121773" y="42082"/>
                      <a:pt x="121827" y="42140"/>
                      <a:pt x="121893" y="42188"/>
                    </a:cubicBezTo>
                    <a:cubicBezTo>
                      <a:pt x="122049" y="42300"/>
                      <a:pt x="122229" y="42354"/>
                      <a:pt x="122408" y="42354"/>
                    </a:cubicBezTo>
                    <a:cubicBezTo>
                      <a:pt x="122508" y="42354"/>
                      <a:pt x="122608" y="42331"/>
                      <a:pt x="122702" y="42298"/>
                    </a:cubicBezTo>
                    <a:lnTo>
                      <a:pt x="143453" y="68738"/>
                    </a:lnTo>
                    <a:cubicBezTo>
                      <a:pt x="143438" y="68755"/>
                      <a:pt x="143422" y="68770"/>
                      <a:pt x="143408" y="68787"/>
                    </a:cubicBezTo>
                    <a:cubicBezTo>
                      <a:pt x="143123" y="69184"/>
                      <a:pt x="143215" y="69738"/>
                      <a:pt x="143613" y="70023"/>
                    </a:cubicBezTo>
                    <a:cubicBezTo>
                      <a:pt x="143769" y="70135"/>
                      <a:pt x="143948" y="70188"/>
                      <a:pt x="144127" y="70188"/>
                    </a:cubicBezTo>
                    <a:cubicBezTo>
                      <a:pt x="144155" y="70188"/>
                      <a:pt x="144182" y="70181"/>
                      <a:pt x="144210" y="70179"/>
                    </a:cubicBezTo>
                    <a:lnTo>
                      <a:pt x="150276" y="95191"/>
                    </a:lnTo>
                    <a:cubicBezTo>
                      <a:pt x="150132" y="95254"/>
                      <a:pt x="150005" y="95352"/>
                      <a:pt x="149911" y="95484"/>
                    </a:cubicBezTo>
                    <a:cubicBezTo>
                      <a:pt x="149774" y="95676"/>
                      <a:pt x="149718" y="95910"/>
                      <a:pt x="149758" y="96144"/>
                    </a:cubicBezTo>
                    <a:cubicBezTo>
                      <a:pt x="149796" y="96377"/>
                      <a:pt x="149923" y="96581"/>
                      <a:pt x="150116" y="96719"/>
                    </a:cubicBezTo>
                    <a:cubicBezTo>
                      <a:pt x="150272" y="96832"/>
                      <a:pt x="150451" y="96885"/>
                      <a:pt x="150630" y="96885"/>
                    </a:cubicBezTo>
                    <a:cubicBezTo>
                      <a:pt x="150905" y="96885"/>
                      <a:pt x="151178" y="96757"/>
                      <a:pt x="151351" y="96516"/>
                    </a:cubicBezTo>
                    <a:cubicBezTo>
                      <a:pt x="151633" y="96119"/>
                      <a:pt x="151542" y="95564"/>
                      <a:pt x="151145" y="95281"/>
                    </a:cubicBezTo>
                    <a:cubicBezTo>
                      <a:pt x="150994" y="95171"/>
                      <a:pt x="150817" y="95116"/>
                      <a:pt x="150635" y="95116"/>
                    </a:cubicBezTo>
                    <a:cubicBezTo>
                      <a:pt x="150591" y="95116"/>
                      <a:pt x="150546" y="95119"/>
                      <a:pt x="150501" y="95126"/>
                    </a:cubicBezTo>
                    <a:lnTo>
                      <a:pt x="144439" y="70126"/>
                    </a:lnTo>
                    <a:cubicBezTo>
                      <a:pt x="144598" y="70068"/>
                      <a:pt x="144742" y="69967"/>
                      <a:pt x="144848" y="69819"/>
                    </a:cubicBezTo>
                    <a:cubicBezTo>
                      <a:pt x="145133" y="69422"/>
                      <a:pt x="145041" y="68869"/>
                      <a:pt x="144643" y="68584"/>
                    </a:cubicBezTo>
                    <a:cubicBezTo>
                      <a:pt x="144489" y="68473"/>
                      <a:pt x="144310" y="68419"/>
                      <a:pt x="144133" y="68419"/>
                    </a:cubicBezTo>
                    <a:cubicBezTo>
                      <a:pt x="143954" y="68419"/>
                      <a:pt x="143776" y="68474"/>
                      <a:pt x="143625" y="68579"/>
                    </a:cubicBezTo>
                    <a:lnTo>
                      <a:pt x="122923" y="42187"/>
                    </a:lnTo>
                    <a:cubicBezTo>
                      <a:pt x="123003" y="42130"/>
                      <a:pt x="123078" y="42066"/>
                      <a:pt x="123137" y="41982"/>
                    </a:cubicBezTo>
                    <a:cubicBezTo>
                      <a:pt x="123422" y="41585"/>
                      <a:pt x="123330" y="41031"/>
                      <a:pt x="122934" y="40747"/>
                    </a:cubicBezTo>
                    <a:cubicBezTo>
                      <a:pt x="122782" y="40638"/>
                      <a:pt x="122603" y="40581"/>
                      <a:pt x="122419" y="40581"/>
                    </a:cubicBezTo>
                    <a:cubicBezTo>
                      <a:pt x="122371" y="40581"/>
                      <a:pt x="122322" y="40585"/>
                      <a:pt x="122273" y="40593"/>
                    </a:cubicBezTo>
                    <a:cubicBezTo>
                      <a:pt x="122040" y="40632"/>
                      <a:pt x="121837" y="40759"/>
                      <a:pt x="121699" y="40952"/>
                    </a:cubicBezTo>
                    <a:cubicBezTo>
                      <a:pt x="121684" y="40972"/>
                      <a:pt x="121674" y="40993"/>
                      <a:pt x="121662" y="41015"/>
                    </a:cubicBezTo>
                    <a:lnTo>
                      <a:pt x="88927" y="19118"/>
                    </a:lnTo>
                    <a:cubicBezTo>
                      <a:pt x="89200" y="18723"/>
                      <a:pt x="89106" y="18178"/>
                      <a:pt x="88714" y="17898"/>
                    </a:cubicBezTo>
                    <a:cubicBezTo>
                      <a:pt x="88558" y="17786"/>
                      <a:pt x="88378" y="17733"/>
                      <a:pt x="88200" y="17733"/>
                    </a:cubicBezTo>
                    <a:cubicBezTo>
                      <a:pt x="87924" y="17733"/>
                      <a:pt x="87652" y="17861"/>
                      <a:pt x="87479" y="18101"/>
                    </a:cubicBezTo>
                    <a:cubicBezTo>
                      <a:pt x="87463" y="18124"/>
                      <a:pt x="87452" y="18149"/>
                      <a:pt x="87437" y="18172"/>
                    </a:cubicBezTo>
                    <a:lnTo>
                      <a:pt x="59626" y="948"/>
                    </a:lnTo>
                    <a:cubicBezTo>
                      <a:pt x="59646" y="651"/>
                      <a:pt x="59520" y="351"/>
                      <a:pt x="59262" y="166"/>
                    </a:cubicBezTo>
                    <a:cubicBezTo>
                      <a:pt x="59111" y="58"/>
                      <a:pt x="58932" y="0"/>
                      <a:pt x="5874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" name="Google Shape;103;p52"/>
              <p:cNvSpPr/>
              <p:nvPr/>
            </p:nvSpPr>
            <p:spPr>
              <a:xfrm>
                <a:off x="1522650" y="3538750"/>
                <a:ext cx="2417375" cy="1058350"/>
              </a:xfrm>
              <a:custGeom>
                <a:rect b="b" l="l" r="r" t="t"/>
                <a:pathLst>
                  <a:path extrusionOk="0" h="42334" w="96695">
                    <a:moveTo>
                      <a:pt x="1008" y="1"/>
                    </a:moveTo>
                    <a:cubicBezTo>
                      <a:pt x="960" y="1"/>
                      <a:pt x="911" y="5"/>
                      <a:pt x="862" y="13"/>
                    </a:cubicBezTo>
                    <a:cubicBezTo>
                      <a:pt x="628" y="51"/>
                      <a:pt x="424" y="179"/>
                      <a:pt x="285" y="371"/>
                    </a:cubicBezTo>
                    <a:cubicBezTo>
                      <a:pt x="1" y="768"/>
                      <a:pt x="93" y="1321"/>
                      <a:pt x="489" y="1607"/>
                    </a:cubicBezTo>
                    <a:cubicBezTo>
                      <a:pt x="641" y="1716"/>
                      <a:pt x="819" y="1772"/>
                      <a:pt x="1002" y="1772"/>
                    </a:cubicBezTo>
                    <a:cubicBezTo>
                      <a:pt x="1050" y="1772"/>
                      <a:pt x="1100" y="1768"/>
                      <a:pt x="1148" y="1760"/>
                    </a:cubicBezTo>
                    <a:cubicBezTo>
                      <a:pt x="1382" y="1721"/>
                      <a:pt x="1585" y="1594"/>
                      <a:pt x="1724" y="1401"/>
                    </a:cubicBezTo>
                    <a:cubicBezTo>
                      <a:pt x="1775" y="1331"/>
                      <a:pt x="1812" y="1251"/>
                      <a:pt x="1839" y="1170"/>
                    </a:cubicBezTo>
                    <a:lnTo>
                      <a:pt x="49478" y="20273"/>
                    </a:lnTo>
                    <a:cubicBezTo>
                      <a:pt x="49259" y="20661"/>
                      <a:pt x="49358" y="21161"/>
                      <a:pt x="49729" y="21426"/>
                    </a:cubicBezTo>
                    <a:cubicBezTo>
                      <a:pt x="49886" y="21538"/>
                      <a:pt x="50065" y="21592"/>
                      <a:pt x="50244" y="21592"/>
                    </a:cubicBezTo>
                    <a:cubicBezTo>
                      <a:pt x="50520" y="21592"/>
                      <a:pt x="50792" y="21463"/>
                      <a:pt x="50965" y="21223"/>
                    </a:cubicBezTo>
                    <a:cubicBezTo>
                      <a:pt x="50983" y="21196"/>
                      <a:pt x="50997" y="21168"/>
                      <a:pt x="51011" y="21141"/>
                    </a:cubicBezTo>
                    <a:lnTo>
                      <a:pt x="70453" y="38632"/>
                    </a:lnTo>
                    <a:cubicBezTo>
                      <a:pt x="70320" y="38824"/>
                      <a:pt x="70266" y="39053"/>
                      <a:pt x="70304" y="39285"/>
                    </a:cubicBezTo>
                    <a:cubicBezTo>
                      <a:pt x="70342" y="39518"/>
                      <a:pt x="70469" y="39722"/>
                      <a:pt x="70662" y="39860"/>
                    </a:cubicBezTo>
                    <a:cubicBezTo>
                      <a:pt x="70818" y="39972"/>
                      <a:pt x="70998" y="40026"/>
                      <a:pt x="71176" y="40026"/>
                    </a:cubicBezTo>
                    <a:cubicBezTo>
                      <a:pt x="71452" y="40026"/>
                      <a:pt x="71725" y="39897"/>
                      <a:pt x="71897" y="39657"/>
                    </a:cubicBezTo>
                    <a:cubicBezTo>
                      <a:pt x="71957" y="39572"/>
                      <a:pt x="71998" y="39480"/>
                      <a:pt x="72025" y="39385"/>
                    </a:cubicBezTo>
                    <a:lnTo>
                      <a:pt x="94903" y="41502"/>
                    </a:lnTo>
                    <a:cubicBezTo>
                      <a:pt x="94919" y="41758"/>
                      <a:pt x="95040" y="42007"/>
                      <a:pt x="95266" y="42168"/>
                    </a:cubicBezTo>
                    <a:cubicBezTo>
                      <a:pt x="95423" y="42280"/>
                      <a:pt x="95601" y="42334"/>
                      <a:pt x="95781" y="42334"/>
                    </a:cubicBezTo>
                    <a:cubicBezTo>
                      <a:pt x="96056" y="42334"/>
                      <a:pt x="96329" y="42206"/>
                      <a:pt x="96502" y="41965"/>
                    </a:cubicBezTo>
                    <a:cubicBezTo>
                      <a:pt x="96639" y="41772"/>
                      <a:pt x="96694" y="41539"/>
                      <a:pt x="96655" y="41305"/>
                    </a:cubicBezTo>
                    <a:cubicBezTo>
                      <a:pt x="96620" y="41070"/>
                      <a:pt x="96493" y="40865"/>
                      <a:pt x="96301" y="40727"/>
                    </a:cubicBezTo>
                    <a:cubicBezTo>
                      <a:pt x="96148" y="40618"/>
                      <a:pt x="95971" y="40561"/>
                      <a:pt x="95788" y="40561"/>
                    </a:cubicBezTo>
                    <a:cubicBezTo>
                      <a:pt x="95739" y="40561"/>
                      <a:pt x="95690" y="40565"/>
                      <a:pt x="95641" y="40573"/>
                    </a:cubicBezTo>
                    <a:cubicBezTo>
                      <a:pt x="95408" y="40613"/>
                      <a:pt x="95203" y="40739"/>
                      <a:pt x="95065" y="40932"/>
                    </a:cubicBezTo>
                    <a:cubicBezTo>
                      <a:pt x="94993" y="41035"/>
                      <a:pt x="94944" y="41149"/>
                      <a:pt x="94920" y="41266"/>
                    </a:cubicBezTo>
                    <a:lnTo>
                      <a:pt x="72064" y="39153"/>
                    </a:lnTo>
                    <a:cubicBezTo>
                      <a:pt x="72068" y="38873"/>
                      <a:pt x="71940" y="38595"/>
                      <a:pt x="71697" y="38420"/>
                    </a:cubicBezTo>
                    <a:cubicBezTo>
                      <a:pt x="71545" y="38311"/>
                      <a:pt x="71367" y="38254"/>
                      <a:pt x="71183" y="38254"/>
                    </a:cubicBezTo>
                    <a:cubicBezTo>
                      <a:pt x="71134" y="38254"/>
                      <a:pt x="71085" y="38258"/>
                      <a:pt x="71036" y="38266"/>
                    </a:cubicBezTo>
                    <a:cubicBezTo>
                      <a:pt x="70879" y="38292"/>
                      <a:pt x="70737" y="38361"/>
                      <a:pt x="70617" y="38461"/>
                    </a:cubicBezTo>
                    <a:lnTo>
                      <a:pt x="51109" y="20911"/>
                    </a:lnTo>
                    <a:cubicBezTo>
                      <a:pt x="51188" y="20572"/>
                      <a:pt x="51063" y="20203"/>
                      <a:pt x="50764" y="19988"/>
                    </a:cubicBezTo>
                    <a:cubicBezTo>
                      <a:pt x="50609" y="19877"/>
                      <a:pt x="50430" y="19824"/>
                      <a:pt x="50253" y="19824"/>
                    </a:cubicBezTo>
                    <a:cubicBezTo>
                      <a:pt x="50023" y="19824"/>
                      <a:pt x="49796" y="19913"/>
                      <a:pt x="49627" y="20080"/>
                    </a:cubicBezTo>
                    <a:lnTo>
                      <a:pt x="1890" y="937"/>
                    </a:lnTo>
                    <a:cubicBezTo>
                      <a:pt x="1894" y="873"/>
                      <a:pt x="1893" y="807"/>
                      <a:pt x="1881" y="741"/>
                    </a:cubicBezTo>
                    <a:cubicBezTo>
                      <a:pt x="1842" y="507"/>
                      <a:pt x="1715" y="304"/>
                      <a:pt x="1523" y="167"/>
                    </a:cubicBezTo>
                    <a:cubicBezTo>
                      <a:pt x="1371" y="58"/>
                      <a:pt x="1192" y="1"/>
                      <a:pt x="100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4" name="Google Shape;104;p52"/>
            <p:cNvGrpSpPr/>
            <p:nvPr/>
          </p:nvGrpSpPr>
          <p:grpSpPr>
            <a:xfrm flipH="1" rot="-10539848">
              <a:off x="6108563" y="4049075"/>
              <a:ext cx="4573901" cy="3479217"/>
              <a:chOff x="1522650" y="1117750"/>
              <a:chExt cx="4574075" cy="3479350"/>
            </a:xfrm>
          </p:grpSpPr>
          <p:sp>
            <p:nvSpPr>
              <p:cNvPr id="105" name="Google Shape;105;p52"/>
              <p:cNvSpPr/>
              <p:nvPr/>
            </p:nvSpPr>
            <p:spPr>
              <a:xfrm>
                <a:off x="2305900" y="1117750"/>
                <a:ext cx="3790825" cy="3217100"/>
              </a:xfrm>
              <a:custGeom>
                <a:rect b="b" l="l" r="r" t="t"/>
                <a:pathLst>
                  <a:path extrusionOk="0" h="128684" w="151633">
                    <a:moveTo>
                      <a:pt x="59573" y="1190"/>
                    </a:moveTo>
                    <a:lnTo>
                      <a:pt x="87345" y="18391"/>
                    </a:lnTo>
                    <a:cubicBezTo>
                      <a:pt x="87254" y="18737"/>
                      <a:pt x="87376" y="19117"/>
                      <a:pt x="87682" y="19337"/>
                    </a:cubicBezTo>
                    <a:cubicBezTo>
                      <a:pt x="87712" y="19358"/>
                      <a:pt x="87742" y="19374"/>
                      <a:pt x="87773" y="19391"/>
                    </a:cubicBezTo>
                    <a:lnTo>
                      <a:pt x="73089" y="35287"/>
                    </a:lnTo>
                    <a:cubicBezTo>
                      <a:pt x="73041" y="35228"/>
                      <a:pt x="72987" y="35173"/>
                      <a:pt x="72923" y="35127"/>
                    </a:cubicBezTo>
                    <a:cubicBezTo>
                      <a:pt x="72772" y="35017"/>
                      <a:pt x="72594" y="34961"/>
                      <a:pt x="72410" y="34961"/>
                    </a:cubicBezTo>
                    <a:cubicBezTo>
                      <a:pt x="72364" y="34961"/>
                      <a:pt x="72317" y="34964"/>
                      <a:pt x="72269" y="34972"/>
                    </a:cubicBezTo>
                    <a:lnTo>
                      <a:pt x="59361" y="1513"/>
                    </a:lnTo>
                    <a:cubicBezTo>
                      <a:pt x="59397" y="1478"/>
                      <a:pt x="59435" y="1443"/>
                      <a:pt x="59466" y="1400"/>
                    </a:cubicBezTo>
                    <a:cubicBezTo>
                      <a:pt x="59513" y="1335"/>
                      <a:pt x="59546" y="1262"/>
                      <a:pt x="59573" y="1190"/>
                    </a:cubicBezTo>
                    <a:close/>
                    <a:moveTo>
                      <a:pt x="57905" y="1155"/>
                    </a:moveTo>
                    <a:cubicBezTo>
                      <a:pt x="57962" y="1330"/>
                      <a:pt x="58069" y="1490"/>
                      <a:pt x="58229" y="1604"/>
                    </a:cubicBezTo>
                    <a:cubicBezTo>
                      <a:pt x="58385" y="1716"/>
                      <a:pt x="58564" y="1770"/>
                      <a:pt x="58744" y="1770"/>
                    </a:cubicBezTo>
                    <a:cubicBezTo>
                      <a:pt x="58890" y="1770"/>
                      <a:pt x="59035" y="1731"/>
                      <a:pt x="59165" y="1661"/>
                    </a:cubicBezTo>
                    <a:lnTo>
                      <a:pt x="72044" y="35042"/>
                    </a:lnTo>
                    <a:cubicBezTo>
                      <a:pt x="71907" y="35103"/>
                      <a:pt x="71787" y="35197"/>
                      <a:pt x="71696" y="35320"/>
                    </a:cubicBezTo>
                    <a:lnTo>
                      <a:pt x="34939" y="10633"/>
                    </a:lnTo>
                    <a:cubicBezTo>
                      <a:pt x="34967" y="10533"/>
                      <a:pt x="34978" y="10431"/>
                      <a:pt x="34971" y="10330"/>
                    </a:cubicBezTo>
                    <a:lnTo>
                      <a:pt x="57905" y="1155"/>
                    </a:lnTo>
                    <a:close/>
                    <a:moveTo>
                      <a:pt x="34896" y="10886"/>
                    </a:moveTo>
                    <a:lnTo>
                      <a:pt x="71585" y="35528"/>
                    </a:lnTo>
                    <a:cubicBezTo>
                      <a:pt x="71451" y="35873"/>
                      <a:pt x="71547" y="36273"/>
                      <a:pt x="71839" y="36520"/>
                    </a:cubicBezTo>
                    <a:lnTo>
                      <a:pt x="61150" y="46075"/>
                    </a:lnTo>
                    <a:cubicBezTo>
                      <a:pt x="61131" y="46059"/>
                      <a:pt x="61114" y="46040"/>
                      <a:pt x="61092" y="46024"/>
                    </a:cubicBezTo>
                    <a:cubicBezTo>
                      <a:pt x="60938" y="45913"/>
                      <a:pt x="60760" y="45860"/>
                      <a:pt x="60583" y="45860"/>
                    </a:cubicBezTo>
                    <a:cubicBezTo>
                      <a:pt x="60438" y="45860"/>
                      <a:pt x="60294" y="45896"/>
                      <a:pt x="60165" y="45964"/>
                    </a:cubicBezTo>
                    <a:lnTo>
                      <a:pt x="34896" y="10886"/>
                    </a:lnTo>
                    <a:close/>
                    <a:moveTo>
                      <a:pt x="88012" y="19481"/>
                    </a:moveTo>
                    <a:cubicBezTo>
                      <a:pt x="88073" y="19495"/>
                      <a:pt x="88135" y="19503"/>
                      <a:pt x="88199" y="19503"/>
                    </a:cubicBezTo>
                    <a:cubicBezTo>
                      <a:pt x="88236" y="19503"/>
                      <a:pt x="88270" y="19496"/>
                      <a:pt x="88308" y="19491"/>
                    </a:cubicBezTo>
                    <a:lnTo>
                      <a:pt x="90601" y="57808"/>
                    </a:lnTo>
                    <a:cubicBezTo>
                      <a:pt x="90477" y="57828"/>
                      <a:pt x="90359" y="57878"/>
                      <a:pt x="90253" y="57948"/>
                    </a:cubicBezTo>
                    <a:lnTo>
                      <a:pt x="73040" y="36456"/>
                    </a:lnTo>
                    <a:cubicBezTo>
                      <a:pt x="73069" y="36426"/>
                      <a:pt x="73102" y="36397"/>
                      <a:pt x="73126" y="36363"/>
                    </a:cubicBezTo>
                    <a:cubicBezTo>
                      <a:pt x="73264" y="36171"/>
                      <a:pt x="73319" y="35936"/>
                      <a:pt x="73280" y="35702"/>
                    </a:cubicBezTo>
                    <a:cubicBezTo>
                      <a:pt x="73268" y="35629"/>
                      <a:pt x="73244" y="35561"/>
                      <a:pt x="73216" y="35494"/>
                    </a:cubicBezTo>
                    <a:lnTo>
                      <a:pt x="88012" y="19481"/>
                    </a:lnTo>
                    <a:close/>
                    <a:moveTo>
                      <a:pt x="88769" y="19295"/>
                    </a:moveTo>
                    <a:lnTo>
                      <a:pt x="121569" y="41232"/>
                    </a:lnTo>
                    <a:cubicBezTo>
                      <a:pt x="121516" y="41429"/>
                      <a:pt x="121532" y="41636"/>
                      <a:pt x="121612" y="41820"/>
                    </a:cubicBezTo>
                    <a:lnTo>
                      <a:pt x="91516" y="58252"/>
                    </a:lnTo>
                    <a:cubicBezTo>
                      <a:pt x="91455" y="58141"/>
                      <a:pt x="91371" y="58040"/>
                      <a:pt x="91261" y="57962"/>
                    </a:cubicBezTo>
                    <a:cubicBezTo>
                      <a:pt x="91131" y="57868"/>
                      <a:pt x="90984" y="57820"/>
                      <a:pt x="90835" y="57804"/>
                    </a:cubicBezTo>
                    <a:lnTo>
                      <a:pt x="88539" y="19431"/>
                    </a:lnTo>
                    <a:cubicBezTo>
                      <a:pt x="88621" y="19396"/>
                      <a:pt x="88699" y="19354"/>
                      <a:pt x="88769" y="19295"/>
                    </a:cubicBezTo>
                    <a:close/>
                    <a:moveTo>
                      <a:pt x="72858" y="36603"/>
                    </a:moveTo>
                    <a:lnTo>
                      <a:pt x="90079" y="58104"/>
                    </a:lnTo>
                    <a:cubicBezTo>
                      <a:pt x="90062" y="58125"/>
                      <a:pt x="90041" y="58144"/>
                      <a:pt x="90025" y="58165"/>
                    </a:cubicBezTo>
                    <a:cubicBezTo>
                      <a:pt x="89989" y="58216"/>
                      <a:pt x="89960" y="58268"/>
                      <a:pt x="89936" y="58323"/>
                    </a:cubicBezTo>
                    <a:lnTo>
                      <a:pt x="61457" y="46818"/>
                    </a:lnTo>
                    <a:cubicBezTo>
                      <a:pt x="61473" y="46617"/>
                      <a:pt x="61422" y="46416"/>
                      <a:pt x="61307" y="46247"/>
                    </a:cubicBezTo>
                    <a:lnTo>
                      <a:pt x="72044" y="36651"/>
                    </a:lnTo>
                    <a:cubicBezTo>
                      <a:pt x="72160" y="36702"/>
                      <a:pt x="72283" y="36731"/>
                      <a:pt x="72406" y="36731"/>
                    </a:cubicBezTo>
                    <a:cubicBezTo>
                      <a:pt x="72565" y="36731"/>
                      <a:pt x="72719" y="36684"/>
                      <a:pt x="72858" y="36603"/>
                    </a:cubicBezTo>
                    <a:close/>
                    <a:moveTo>
                      <a:pt x="29406" y="22188"/>
                    </a:moveTo>
                    <a:lnTo>
                      <a:pt x="59857" y="46227"/>
                    </a:lnTo>
                    <a:cubicBezTo>
                      <a:pt x="59573" y="46625"/>
                      <a:pt x="59665" y="47178"/>
                      <a:pt x="60061" y="47462"/>
                    </a:cubicBezTo>
                    <a:cubicBezTo>
                      <a:pt x="60098" y="47488"/>
                      <a:pt x="60135" y="47509"/>
                      <a:pt x="60173" y="47529"/>
                    </a:cubicBezTo>
                    <a:lnTo>
                      <a:pt x="58655" y="58545"/>
                    </a:lnTo>
                    <a:cubicBezTo>
                      <a:pt x="58595" y="58532"/>
                      <a:pt x="58534" y="58525"/>
                      <a:pt x="58473" y="58525"/>
                    </a:cubicBezTo>
                    <a:cubicBezTo>
                      <a:pt x="58354" y="58525"/>
                      <a:pt x="58236" y="58550"/>
                      <a:pt x="58125" y="58596"/>
                    </a:cubicBezTo>
                    <a:lnTo>
                      <a:pt x="29406" y="22188"/>
                    </a:lnTo>
                    <a:close/>
                    <a:moveTo>
                      <a:pt x="16326" y="26247"/>
                    </a:moveTo>
                    <a:lnTo>
                      <a:pt x="57750" y="58893"/>
                    </a:lnTo>
                    <a:cubicBezTo>
                      <a:pt x="57750" y="58894"/>
                      <a:pt x="57749" y="58894"/>
                      <a:pt x="57748" y="58895"/>
                    </a:cubicBezTo>
                    <a:cubicBezTo>
                      <a:pt x="57632" y="59054"/>
                      <a:pt x="57582" y="59240"/>
                      <a:pt x="57584" y="59421"/>
                    </a:cubicBezTo>
                    <a:lnTo>
                      <a:pt x="33209" y="61477"/>
                    </a:lnTo>
                    <a:cubicBezTo>
                      <a:pt x="33171" y="61253"/>
                      <a:pt x="33049" y="61044"/>
                      <a:pt x="32851" y="60900"/>
                    </a:cubicBezTo>
                    <a:cubicBezTo>
                      <a:pt x="32696" y="60788"/>
                      <a:pt x="32515" y="60735"/>
                      <a:pt x="32336" y="60735"/>
                    </a:cubicBezTo>
                    <a:cubicBezTo>
                      <a:pt x="32231" y="60735"/>
                      <a:pt x="32126" y="60753"/>
                      <a:pt x="32028" y="60789"/>
                    </a:cubicBezTo>
                    <a:lnTo>
                      <a:pt x="16086" y="26436"/>
                    </a:lnTo>
                    <a:cubicBezTo>
                      <a:pt x="16176" y="26387"/>
                      <a:pt x="16257" y="26325"/>
                      <a:pt x="16326" y="26247"/>
                    </a:cubicBezTo>
                    <a:close/>
                    <a:moveTo>
                      <a:pt x="57622" y="59652"/>
                    </a:moveTo>
                    <a:cubicBezTo>
                      <a:pt x="57674" y="59839"/>
                      <a:pt x="57783" y="60008"/>
                      <a:pt x="57952" y="60129"/>
                    </a:cubicBezTo>
                    <a:cubicBezTo>
                      <a:pt x="58054" y="60201"/>
                      <a:pt x="58165" y="60247"/>
                      <a:pt x="58279" y="60272"/>
                    </a:cubicBezTo>
                    <a:lnTo>
                      <a:pt x="55785" y="68604"/>
                    </a:lnTo>
                    <a:cubicBezTo>
                      <a:pt x="55759" y="68602"/>
                      <a:pt x="55732" y="68601"/>
                      <a:pt x="55705" y="68601"/>
                    </a:cubicBezTo>
                    <a:cubicBezTo>
                      <a:pt x="55430" y="68601"/>
                      <a:pt x="55160" y="68726"/>
                      <a:pt x="54987" y="68966"/>
                    </a:cubicBezTo>
                    <a:cubicBezTo>
                      <a:pt x="54939" y="69034"/>
                      <a:pt x="54905" y="69108"/>
                      <a:pt x="54878" y="69182"/>
                    </a:cubicBezTo>
                    <a:lnTo>
                      <a:pt x="33192" y="61843"/>
                    </a:lnTo>
                    <a:cubicBezTo>
                      <a:pt x="33203" y="61799"/>
                      <a:pt x="33210" y="61755"/>
                      <a:pt x="33214" y="61709"/>
                    </a:cubicBezTo>
                    <a:lnTo>
                      <a:pt x="57622" y="59652"/>
                    </a:lnTo>
                    <a:close/>
                    <a:moveTo>
                      <a:pt x="61404" y="47049"/>
                    </a:moveTo>
                    <a:lnTo>
                      <a:pt x="89872" y="58550"/>
                    </a:lnTo>
                    <a:cubicBezTo>
                      <a:pt x="89825" y="58868"/>
                      <a:pt x="89949" y="59201"/>
                      <a:pt x="90228" y="59401"/>
                    </a:cubicBezTo>
                    <a:cubicBezTo>
                      <a:pt x="90327" y="59471"/>
                      <a:pt x="90435" y="59515"/>
                      <a:pt x="90546" y="59541"/>
                    </a:cubicBezTo>
                    <a:lnTo>
                      <a:pt x="88027" y="76730"/>
                    </a:lnTo>
                    <a:cubicBezTo>
                      <a:pt x="88011" y="76729"/>
                      <a:pt x="87994" y="76729"/>
                      <a:pt x="87977" y="76729"/>
                    </a:cubicBezTo>
                    <a:cubicBezTo>
                      <a:pt x="87931" y="76729"/>
                      <a:pt x="87884" y="76732"/>
                      <a:pt x="87837" y="76740"/>
                    </a:cubicBezTo>
                    <a:cubicBezTo>
                      <a:pt x="87715" y="76760"/>
                      <a:pt x="87603" y="76805"/>
                      <a:pt x="87501" y="76869"/>
                    </a:cubicBezTo>
                    <a:lnTo>
                      <a:pt x="61265" y="47294"/>
                    </a:lnTo>
                    <a:cubicBezTo>
                      <a:pt x="61275" y="47282"/>
                      <a:pt x="61288" y="47273"/>
                      <a:pt x="61297" y="47259"/>
                    </a:cubicBezTo>
                    <a:cubicBezTo>
                      <a:pt x="61344" y="47194"/>
                      <a:pt x="61377" y="47123"/>
                      <a:pt x="61404" y="47049"/>
                    </a:cubicBezTo>
                    <a:close/>
                    <a:moveTo>
                      <a:pt x="61096" y="47455"/>
                    </a:moveTo>
                    <a:lnTo>
                      <a:pt x="87328" y="77024"/>
                    </a:lnTo>
                    <a:cubicBezTo>
                      <a:pt x="87322" y="77033"/>
                      <a:pt x="87314" y="77039"/>
                      <a:pt x="87308" y="77047"/>
                    </a:cubicBezTo>
                    <a:lnTo>
                      <a:pt x="59297" y="59712"/>
                    </a:lnTo>
                    <a:cubicBezTo>
                      <a:pt x="59429" y="59348"/>
                      <a:pt x="59315" y="58926"/>
                      <a:pt x="58985" y="58689"/>
                    </a:cubicBezTo>
                    <a:cubicBezTo>
                      <a:pt x="58952" y="58665"/>
                      <a:pt x="58916" y="58648"/>
                      <a:pt x="58882" y="58628"/>
                    </a:cubicBezTo>
                    <a:lnTo>
                      <a:pt x="60400" y="47607"/>
                    </a:lnTo>
                    <a:cubicBezTo>
                      <a:pt x="60459" y="47619"/>
                      <a:pt x="60519" y="47627"/>
                      <a:pt x="60578" y="47627"/>
                    </a:cubicBezTo>
                    <a:cubicBezTo>
                      <a:pt x="60762" y="47627"/>
                      <a:pt x="60943" y="47564"/>
                      <a:pt x="61096" y="47455"/>
                    </a:cubicBezTo>
                    <a:close/>
                    <a:moveTo>
                      <a:pt x="59189" y="59922"/>
                    </a:moveTo>
                    <a:lnTo>
                      <a:pt x="87178" y="77244"/>
                    </a:lnTo>
                    <a:cubicBezTo>
                      <a:pt x="87172" y="77259"/>
                      <a:pt x="87166" y="77275"/>
                      <a:pt x="87161" y="77291"/>
                    </a:cubicBezTo>
                    <a:lnTo>
                      <a:pt x="56571" y="69673"/>
                    </a:lnTo>
                    <a:cubicBezTo>
                      <a:pt x="56646" y="69338"/>
                      <a:pt x="56520" y="68976"/>
                      <a:pt x="56224" y="68763"/>
                    </a:cubicBezTo>
                    <a:cubicBezTo>
                      <a:pt x="56157" y="68717"/>
                      <a:pt x="56087" y="68682"/>
                      <a:pt x="56015" y="68656"/>
                    </a:cubicBezTo>
                    <a:lnTo>
                      <a:pt x="58519" y="60290"/>
                    </a:lnTo>
                    <a:cubicBezTo>
                      <a:pt x="58777" y="60275"/>
                      <a:pt x="59025" y="60152"/>
                      <a:pt x="59188" y="59926"/>
                    </a:cubicBezTo>
                    <a:cubicBezTo>
                      <a:pt x="59189" y="59924"/>
                      <a:pt x="59189" y="59923"/>
                      <a:pt x="59189" y="59922"/>
                    </a:cubicBezTo>
                    <a:close/>
                    <a:moveTo>
                      <a:pt x="6382" y="54567"/>
                    </a:moveTo>
                    <a:lnTo>
                      <a:pt x="31456" y="61554"/>
                    </a:lnTo>
                    <a:cubicBezTo>
                      <a:pt x="31440" y="61772"/>
                      <a:pt x="31506" y="61990"/>
                      <a:pt x="31643" y="62166"/>
                    </a:cubicBezTo>
                    <a:lnTo>
                      <a:pt x="15546" y="78173"/>
                    </a:lnTo>
                    <a:cubicBezTo>
                      <a:pt x="15506" y="78130"/>
                      <a:pt x="15461" y="78092"/>
                      <a:pt x="15414" y="78055"/>
                    </a:cubicBezTo>
                    <a:cubicBezTo>
                      <a:pt x="15260" y="77944"/>
                      <a:pt x="15081" y="77892"/>
                      <a:pt x="14905" y="77892"/>
                    </a:cubicBezTo>
                    <a:cubicBezTo>
                      <a:pt x="14826" y="77892"/>
                      <a:pt x="14747" y="77902"/>
                      <a:pt x="14671" y="77923"/>
                    </a:cubicBezTo>
                    <a:lnTo>
                      <a:pt x="6061" y="55104"/>
                    </a:lnTo>
                    <a:cubicBezTo>
                      <a:pt x="6125" y="55054"/>
                      <a:pt x="6183" y="54997"/>
                      <a:pt x="6233" y="54928"/>
                    </a:cubicBezTo>
                    <a:cubicBezTo>
                      <a:pt x="6313" y="54818"/>
                      <a:pt x="6360" y="54692"/>
                      <a:pt x="6382" y="54567"/>
                    </a:cubicBezTo>
                    <a:close/>
                    <a:moveTo>
                      <a:pt x="91099" y="59489"/>
                    </a:moveTo>
                    <a:lnTo>
                      <a:pt x="104457" y="79682"/>
                    </a:lnTo>
                    <a:cubicBezTo>
                      <a:pt x="104363" y="79741"/>
                      <a:pt x="104277" y="79819"/>
                      <a:pt x="104210" y="79913"/>
                    </a:cubicBezTo>
                    <a:cubicBezTo>
                      <a:pt x="104146" y="80003"/>
                      <a:pt x="104103" y="80102"/>
                      <a:pt x="104076" y="80204"/>
                    </a:cubicBezTo>
                    <a:lnTo>
                      <a:pt x="88866" y="77650"/>
                    </a:lnTo>
                    <a:cubicBezTo>
                      <a:pt x="88877" y="77362"/>
                      <a:pt x="88749" y="77075"/>
                      <a:pt x="88499" y="76896"/>
                    </a:cubicBezTo>
                    <a:cubicBezTo>
                      <a:pt x="88425" y="76842"/>
                      <a:pt x="88344" y="76806"/>
                      <a:pt x="88260" y="76778"/>
                    </a:cubicBezTo>
                    <a:lnTo>
                      <a:pt x="90783" y="59563"/>
                    </a:lnTo>
                    <a:cubicBezTo>
                      <a:pt x="90892" y="59558"/>
                      <a:pt x="90999" y="59534"/>
                      <a:pt x="91099" y="59489"/>
                    </a:cubicBezTo>
                    <a:close/>
                    <a:moveTo>
                      <a:pt x="33100" y="62061"/>
                    </a:moveTo>
                    <a:lnTo>
                      <a:pt x="54828" y="69413"/>
                    </a:lnTo>
                    <a:cubicBezTo>
                      <a:pt x="54804" y="69712"/>
                      <a:pt x="54931" y="70016"/>
                      <a:pt x="55192" y="70201"/>
                    </a:cubicBezTo>
                    <a:cubicBezTo>
                      <a:pt x="55275" y="70262"/>
                      <a:pt x="55369" y="70305"/>
                      <a:pt x="55466" y="70333"/>
                    </a:cubicBezTo>
                    <a:lnTo>
                      <a:pt x="54144" y="97291"/>
                    </a:lnTo>
                    <a:cubicBezTo>
                      <a:pt x="54112" y="97293"/>
                      <a:pt x="54080" y="97293"/>
                      <a:pt x="54049" y="97298"/>
                    </a:cubicBezTo>
                    <a:cubicBezTo>
                      <a:pt x="53964" y="97313"/>
                      <a:pt x="53885" y="97342"/>
                      <a:pt x="53809" y="97378"/>
                    </a:cubicBezTo>
                    <a:lnTo>
                      <a:pt x="32845" y="62338"/>
                    </a:lnTo>
                    <a:cubicBezTo>
                      <a:pt x="32924" y="62281"/>
                      <a:pt x="32998" y="62217"/>
                      <a:pt x="33057" y="62136"/>
                    </a:cubicBezTo>
                    <a:cubicBezTo>
                      <a:pt x="33074" y="62112"/>
                      <a:pt x="33085" y="62086"/>
                      <a:pt x="33100" y="62061"/>
                    </a:cubicBezTo>
                    <a:close/>
                    <a:moveTo>
                      <a:pt x="56487" y="69893"/>
                    </a:moveTo>
                    <a:lnTo>
                      <a:pt x="87105" y="77517"/>
                    </a:lnTo>
                    <a:cubicBezTo>
                      <a:pt x="87088" y="77681"/>
                      <a:pt x="87116" y="77843"/>
                      <a:pt x="87186" y="77992"/>
                    </a:cubicBezTo>
                    <a:lnTo>
                      <a:pt x="54942" y="97700"/>
                    </a:lnTo>
                    <a:cubicBezTo>
                      <a:pt x="54883" y="97604"/>
                      <a:pt x="54803" y="97519"/>
                      <a:pt x="54708" y="97452"/>
                    </a:cubicBezTo>
                    <a:cubicBezTo>
                      <a:pt x="54609" y="97379"/>
                      <a:pt x="54496" y="97331"/>
                      <a:pt x="54379" y="97305"/>
                    </a:cubicBezTo>
                    <a:lnTo>
                      <a:pt x="55700" y="70367"/>
                    </a:lnTo>
                    <a:lnTo>
                      <a:pt x="55705" y="70367"/>
                    </a:lnTo>
                    <a:cubicBezTo>
                      <a:pt x="55753" y="70367"/>
                      <a:pt x="55802" y="70364"/>
                      <a:pt x="55850" y="70355"/>
                    </a:cubicBezTo>
                    <a:cubicBezTo>
                      <a:pt x="56084" y="70317"/>
                      <a:pt x="56287" y="70190"/>
                      <a:pt x="56427" y="69997"/>
                    </a:cubicBezTo>
                    <a:cubicBezTo>
                      <a:pt x="56450" y="69964"/>
                      <a:pt x="56468" y="69927"/>
                      <a:pt x="56487" y="69893"/>
                    </a:cubicBezTo>
                    <a:close/>
                    <a:moveTo>
                      <a:pt x="31811" y="62331"/>
                    </a:moveTo>
                    <a:cubicBezTo>
                      <a:pt x="31814" y="62333"/>
                      <a:pt x="31817" y="62338"/>
                      <a:pt x="31821" y="62340"/>
                    </a:cubicBezTo>
                    <a:cubicBezTo>
                      <a:pt x="31978" y="62452"/>
                      <a:pt x="32156" y="62506"/>
                      <a:pt x="32336" y="62506"/>
                    </a:cubicBezTo>
                    <a:cubicBezTo>
                      <a:pt x="32439" y="62506"/>
                      <a:pt x="32539" y="62482"/>
                      <a:pt x="32636" y="62447"/>
                    </a:cubicBezTo>
                    <a:lnTo>
                      <a:pt x="53611" y="97508"/>
                    </a:lnTo>
                    <a:cubicBezTo>
                      <a:pt x="53561" y="97551"/>
                      <a:pt x="53513" y="97602"/>
                      <a:pt x="53473" y="97657"/>
                    </a:cubicBezTo>
                    <a:cubicBezTo>
                      <a:pt x="53449" y="97691"/>
                      <a:pt x="53432" y="97726"/>
                      <a:pt x="53414" y="97761"/>
                    </a:cubicBezTo>
                    <a:lnTo>
                      <a:pt x="15678" y="79186"/>
                    </a:lnTo>
                    <a:cubicBezTo>
                      <a:pt x="15816" y="78926"/>
                      <a:pt x="15811" y="78622"/>
                      <a:pt x="15682" y="78371"/>
                    </a:cubicBezTo>
                    <a:lnTo>
                      <a:pt x="31811" y="62331"/>
                    </a:lnTo>
                    <a:close/>
                    <a:moveTo>
                      <a:pt x="1615" y="71499"/>
                    </a:moveTo>
                    <a:lnTo>
                      <a:pt x="14037" y="78573"/>
                    </a:lnTo>
                    <a:cubicBezTo>
                      <a:pt x="13958" y="78911"/>
                      <a:pt x="14084" y="79279"/>
                      <a:pt x="14383" y="79494"/>
                    </a:cubicBezTo>
                    <a:cubicBezTo>
                      <a:pt x="14539" y="79606"/>
                      <a:pt x="14719" y="79660"/>
                      <a:pt x="14898" y="79660"/>
                    </a:cubicBezTo>
                    <a:cubicBezTo>
                      <a:pt x="15136" y="79660"/>
                      <a:pt x="15368" y="79558"/>
                      <a:pt x="15538" y="79377"/>
                    </a:cubicBezTo>
                    <a:lnTo>
                      <a:pt x="53328" y="97978"/>
                    </a:lnTo>
                    <a:cubicBezTo>
                      <a:pt x="53297" y="98118"/>
                      <a:pt x="53305" y="98265"/>
                      <a:pt x="53342" y="98402"/>
                    </a:cubicBezTo>
                    <a:lnTo>
                      <a:pt x="44172" y="100939"/>
                    </a:lnTo>
                    <a:cubicBezTo>
                      <a:pt x="44109" y="100823"/>
                      <a:pt x="44023" y="100722"/>
                      <a:pt x="43914" y="100644"/>
                    </a:cubicBezTo>
                    <a:cubicBezTo>
                      <a:pt x="43762" y="100534"/>
                      <a:pt x="43583" y="100477"/>
                      <a:pt x="43400" y="100477"/>
                    </a:cubicBezTo>
                    <a:cubicBezTo>
                      <a:pt x="43351" y="100477"/>
                      <a:pt x="43302" y="100481"/>
                      <a:pt x="43253" y="100489"/>
                    </a:cubicBezTo>
                    <a:cubicBezTo>
                      <a:pt x="43020" y="100528"/>
                      <a:pt x="42817" y="100655"/>
                      <a:pt x="42677" y="100848"/>
                    </a:cubicBezTo>
                    <a:cubicBezTo>
                      <a:pt x="42516" y="101072"/>
                      <a:pt x="42479" y="101346"/>
                      <a:pt x="42546" y="101594"/>
                    </a:cubicBezTo>
                    <a:lnTo>
                      <a:pt x="31935" y="108097"/>
                    </a:lnTo>
                    <a:cubicBezTo>
                      <a:pt x="31872" y="107978"/>
                      <a:pt x="31783" y="107872"/>
                      <a:pt x="31671" y="107790"/>
                    </a:cubicBezTo>
                    <a:cubicBezTo>
                      <a:pt x="31516" y="107679"/>
                      <a:pt x="31337" y="107626"/>
                      <a:pt x="31160" y="107626"/>
                    </a:cubicBezTo>
                    <a:cubicBezTo>
                      <a:pt x="30986" y="107626"/>
                      <a:pt x="30812" y="107678"/>
                      <a:pt x="30664" y="107776"/>
                    </a:cubicBezTo>
                    <a:lnTo>
                      <a:pt x="1598" y="71519"/>
                    </a:lnTo>
                    <a:cubicBezTo>
                      <a:pt x="1603" y="71511"/>
                      <a:pt x="1609" y="71506"/>
                      <a:pt x="1615" y="71499"/>
                    </a:cubicBezTo>
                    <a:close/>
                    <a:moveTo>
                      <a:pt x="87314" y="78191"/>
                    </a:moveTo>
                    <a:cubicBezTo>
                      <a:pt x="87360" y="78243"/>
                      <a:pt x="87409" y="78293"/>
                      <a:pt x="87467" y="78334"/>
                    </a:cubicBezTo>
                    <a:cubicBezTo>
                      <a:pt x="87623" y="78447"/>
                      <a:pt x="87803" y="78500"/>
                      <a:pt x="87981" y="78500"/>
                    </a:cubicBezTo>
                    <a:cubicBezTo>
                      <a:pt x="88023" y="78500"/>
                      <a:pt x="88063" y="78493"/>
                      <a:pt x="88103" y="78485"/>
                    </a:cubicBezTo>
                    <a:lnTo>
                      <a:pt x="95457" y="108915"/>
                    </a:lnTo>
                    <a:cubicBezTo>
                      <a:pt x="95228" y="108955"/>
                      <a:pt x="95026" y="109080"/>
                      <a:pt x="94890" y="109271"/>
                    </a:cubicBezTo>
                    <a:cubicBezTo>
                      <a:pt x="94886" y="109276"/>
                      <a:pt x="94884" y="109281"/>
                      <a:pt x="94880" y="109287"/>
                    </a:cubicBezTo>
                    <a:lnTo>
                      <a:pt x="55049" y="98390"/>
                    </a:lnTo>
                    <a:cubicBezTo>
                      <a:pt x="55079" y="98272"/>
                      <a:pt x="55087" y="98149"/>
                      <a:pt x="55066" y="98026"/>
                    </a:cubicBezTo>
                    <a:cubicBezTo>
                      <a:pt x="55060" y="97989"/>
                      <a:pt x="55048" y="97954"/>
                      <a:pt x="55038" y="97917"/>
                    </a:cubicBezTo>
                    <a:lnTo>
                      <a:pt x="87314" y="78191"/>
                    </a:lnTo>
                    <a:close/>
                    <a:moveTo>
                      <a:pt x="42637" y="101815"/>
                    </a:moveTo>
                    <a:cubicBezTo>
                      <a:pt x="42697" y="101917"/>
                      <a:pt x="42779" y="102009"/>
                      <a:pt x="42882" y="102083"/>
                    </a:cubicBezTo>
                    <a:cubicBezTo>
                      <a:pt x="43034" y="102192"/>
                      <a:pt x="43212" y="102249"/>
                      <a:pt x="43395" y="102249"/>
                    </a:cubicBezTo>
                    <a:cubicBezTo>
                      <a:pt x="43443" y="102249"/>
                      <a:pt x="43493" y="102245"/>
                      <a:pt x="43541" y="102237"/>
                    </a:cubicBezTo>
                    <a:cubicBezTo>
                      <a:pt x="43588" y="102229"/>
                      <a:pt x="43633" y="102216"/>
                      <a:pt x="43679" y="102201"/>
                    </a:cubicBezTo>
                    <a:lnTo>
                      <a:pt x="55444" y="118817"/>
                    </a:lnTo>
                    <a:cubicBezTo>
                      <a:pt x="55361" y="118874"/>
                      <a:pt x="55285" y="118944"/>
                      <a:pt x="55225" y="119027"/>
                    </a:cubicBezTo>
                    <a:cubicBezTo>
                      <a:pt x="55134" y="119155"/>
                      <a:pt x="55081" y="119302"/>
                      <a:pt x="55066" y="119454"/>
                    </a:cubicBezTo>
                    <a:lnTo>
                      <a:pt x="38399" y="118443"/>
                    </a:lnTo>
                    <a:lnTo>
                      <a:pt x="31738" y="109173"/>
                    </a:lnTo>
                    <a:cubicBezTo>
                      <a:pt x="31789" y="109128"/>
                      <a:pt x="31835" y="109080"/>
                      <a:pt x="31876" y="109025"/>
                    </a:cubicBezTo>
                    <a:cubicBezTo>
                      <a:pt x="32014" y="108832"/>
                      <a:pt x="32069" y="108598"/>
                      <a:pt x="32030" y="108364"/>
                    </a:cubicBezTo>
                    <a:cubicBezTo>
                      <a:pt x="32027" y="108350"/>
                      <a:pt x="32021" y="108336"/>
                      <a:pt x="32017" y="108321"/>
                    </a:cubicBezTo>
                    <a:lnTo>
                      <a:pt x="42637" y="101815"/>
                    </a:lnTo>
                    <a:close/>
                    <a:moveTo>
                      <a:pt x="54958" y="98612"/>
                    </a:moveTo>
                    <a:lnTo>
                      <a:pt x="94775" y="109505"/>
                    </a:lnTo>
                    <a:cubicBezTo>
                      <a:pt x="94674" y="109802"/>
                      <a:pt x="94737" y="110137"/>
                      <a:pt x="94949" y="110374"/>
                    </a:cubicBezTo>
                    <a:lnTo>
                      <a:pt x="79975" y="127087"/>
                    </a:lnTo>
                    <a:cubicBezTo>
                      <a:pt x="79970" y="127084"/>
                      <a:pt x="79968" y="127081"/>
                      <a:pt x="79965" y="127079"/>
                    </a:cubicBezTo>
                    <a:cubicBezTo>
                      <a:pt x="79813" y="126970"/>
                      <a:pt x="79634" y="126913"/>
                      <a:pt x="79451" y="126913"/>
                    </a:cubicBezTo>
                    <a:cubicBezTo>
                      <a:pt x="79403" y="126913"/>
                      <a:pt x="79354" y="126917"/>
                      <a:pt x="79305" y="126925"/>
                    </a:cubicBezTo>
                    <a:cubicBezTo>
                      <a:pt x="79089" y="126960"/>
                      <a:pt x="78902" y="127074"/>
                      <a:pt x="78766" y="127242"/>
                    </a:cubicBezTo>
                    <a:lnTo>
                      <a:pt x="44129" y="101861"/>
                    </a:lnTo>
                    <a:cubicBezTo>
                      <a:pt x="44257" y="101672"/>
                      <a:pt x="44310" y="101447"/>
                      <a:pt x="44272" y="101221"/>
                    </a:cubicBezTo>
                    <a:cubicBezTo>
                      <a:pt x="44268" y="101201"/>
                      <a:pt x="44262" y="101182"/>
                      <a:pt x="44256" y="101162"/>
                    </a:cubicBezTo>
                    <a:lnTo>
                      <a:pt x="53432" y="98624"/>
                    </a:lnTo>
                    <a:cubicBezTo>
                      <a:pt x="53492" y="98727"/>
                      <a:pt x="53573" y="98820"/>
                      <a:pt x="53678" y="98895"/>
                    </a:cubicBezTo>
                    <a:cubicBezTo>
                      <a:pt x="53834" y="99007"/>
                      <a:pt x="54013" y="99061"/>
                      <a:pt x="54193" y="99061"/>
                    </a:cubicBezTo>
                    <a:cubicBezTo>
                      <a:pt x="54468" y="99061"/>
                      <a:pt x="54740" y="98932"/>
                      <a:pt x="54914" y="98692"/>
                    </a:cubicBezTo>
                    <a:cubicBezTo>
                      <a:pt x="54931" y="98666"/>
                      <a:pt x="54943" y="98639"/>
                      <a:pt x="54958" y="98612"/>
                    </a:cubicBezTo>
                    <a:close/>
                    <a:moveTo>
                      <a:pt x="58749" y="0"/>
                    </a:moveTo>
                    <a:cubicBezTo>
                      <a:pt x="58700" y="0"/>
                      <a:pt x="58651" y="4"/>
                      <a:pt x="58601" y="13"/>
                    </a:cubicBezTo>
                    <a:cubicBezTo>
                      <a:pt x="58368" y="51"/>
                      <a:pt x="58165" y="178"/>
                      <a:pt x="58026" y="371"/>
                    </a:cubicBezTo>
                    <a:cubicBezTo>
                      <a:pt x="57906" y="537"/>
                      <a:pt x="57857" y="730"/>
                      <a:pt x="57863" y="922"/>
                    </a:cubicBezTo>
                    <a:lnTo>
                      <a:pt x="34925" y="10097"/>
                    </a:lnTo>
                    <a:cubicBezTo>
                      <a:pt x="34868" y="9931"/>
                      <a:pt x="34761" y="9780"/>
                      <a:pt x="34608" y="9669"/>
                    </a:cubicBezTo>
                    <a:cubicBezTo>
                      <a:pt x="34451" y="9557"/>
                      <a:pt x="34271" y="9503"/>
                      <a:pt x="34092" y="9503"/>
                    </a:cubicBezTo>
                    <a:cubicBezTo>
                      <a:pt x="33816" y="9503"/>
                      <a:pt x="33545" y="9631"/>
                      <a:pt x="33372" y="9872"/>
                    </a:cubicBezTo>
                    <a:cubicBezTo>
                      <a:pt x="33234" y="10064"/>
                      <a:pt x="33180" y="10299"/>
                      <a:pt x="33218" y="10533"/>
                    </a:cubicBezTo>
                    <a:cubicBezTo>
                      <a:pt x="33257" y="10766"/>
                      <a:pt x="33384" y="10969"/>
                      <a:pt x="33577" y="11108"/>
                    </a:cubicBezTo>
                    <a:cubicBezTo>
                      <a:pt x="33733" y="11221"/>
                      <a:pt x="33912" y="11274"/>
                      <a:pt x="34091" y="11274"/>
                    </a:cubicBezTo>
                    <a:cubicBezTo>
                      <a:pt x="34316" y="11274"/>
                      <a:pt x="34535" y="11185"/>
                      <a:pt x="34704" y="11023"/>
                    </a:cubicBezTo>
                    <a:lnTo>
                      <a:pt x="59844" y="45919"/>
                    </a:lnTo>
                    <a:lnTo>
                      <a:pt x="59844" y="45919"/>
                    </a:lnTo>
                    <a:lnTo>
                      <a:pt x="29110" y="21654"/>
                    </a:lnTo>
                    <a:cubicBezTo>
                      <a:pt x="29111" y="21652"/>
                      <a:pt x="29113" y="21651"/>
                      <a:pt x="29117" y="21648"/>
                    </a:cubicBezTo>
                    <a:cubicBezTo>
                      <a:pt x="29401" y="21251"/>
                      <a:pt x="29309" y="20697"/>
                      <a:pt x="28913" y="20413"/>
                    </a:cubicBezTo>
                    <a:cubicBezTo>
                      <a:pt x="28757" y="20301"/>
                      <a:pt x="28577" y="20247"/>
                      <a:pt x="28399" y="20247"/>
                    </a:cubicBezTo>
                    <a:cubicBezTo>
                      <a:pt x="28122" y="20247"/>
                      <a:pt x="27850" y="20375"/>
                      <a:pt x="27678" y="20616"/>
                    </a:cubicBezTo>
                    <a:cubicBezTo>
                      <a:pt x="27393" y="21013"/>
                      <a:pt x="27485" y="21567"/>
                      <a:pt x="27881" y="21851"/>
                    </a:cubicBezTo>
                    <a:cubicBezTo>
                      <a:pt x="28037" y="21963"/>
                      <a:pt x="28217" y="22017"/>
                      <a:pt x="28396" y="22017"/>
                    </a:cubicBezTo>
                    <a:cubicBezTo>
                      <a:pt x="28561" y="22017"/>
                      <a:pt x="28722" y="21967"/>
                      <a:pt x="28864" y="21877"/>
                    </a:cubicBezTo>
                    <a:lnTo>
                      <a:pt x="57922" y="58717"/>
                    </a:lnTo>
                    <a:cubicBezTo>
                      <a:pt x="57920" y="58718"/>
                      <a:pt x="57919" y="58719"/>
                      <a:pt x="57916" y="58723"/>
                    </a:cubicBezTo>
                    <a:lnTo>
                      <a:pt x="16459" y="26054"/>
                    </a:lnTo>
                    <a:cubicBezTo>
                      <a:pt x="16652" y="25671"/>
                      <a:pt x="16546" y="25194"/>
                      <a:pt x="16188" y="24937"/>
                    </a:cubicBezTo>
                    <a:cubicBezTo>
                      <a:pt x="16032" y="24825"/>
                      <a:pt x="15851" y="24771"/>
                      <a:pt x="15672" y="24771"/>
                    </a:cubicBezTo>
                    <a:cubicBezTo>
                      <a:pt x="15397" y="24771"/>
                      <a:pt x="15125" y="24899"/>
                      <a:pt x="14952" y="25140"/>
                    </a:cubicBezTo>
                    <a:cubicBezTo>
                      <a:pt x="14668" y="25537"/>
                      <a:pt x="14760" y="26091"/>
                      <a:pt x="15155" y="26375"/>
                    </a:cubicBezTo>
                    <a:cubicBezTo>
                      <a:pt x="15308" y="26486"/>
                      <a:pt x="15486" y="26541"/>
                      <a:pt x="15671" y="26541"/>
                    </a:cubicBezTo>
                    <a:cubicBezTo>
                      <a:pt x="15719" y="26541"/>
                      <a:pt x="15768" y="26537"/>
                      <a:pt x="15816" y="26529"/>
                    </a:cubicBezTo>
                    <a:cubicBezTo>
                      <a:pt x="15834" y="26526"/>
                      <a:pt x="15850" y="26520"/>
                      <a:pt x="15866" y="26516"/>
                    </a:cubicBezTo>
                    <a:lnTo>
                      <a:pt x="31824" y="60903"/>
                    </a:lnTo>
                    <a:cubicBezTo>
                      <a:pt x="31748" y="60958"/>
                      <a:pt x="31675" y="61023"/>
                      <a:pt x="31618" y="61103"/>
                    </a:cubicBezTo>
                    <a:cubicBezTo>
                      <a:pt x="31568" y="61173"/>
                      <a:pt x="31534" y="61248"/>
                      <a:pt x="31507" y="61324"/>
                    </a:cubicBezTo>
                    <a:lnTo>
                      <a:pt x="6390" y="54326"/>
                    </a:lnTo>
                    <a:cubicBezTo>
                      <a:pt x="6367" y="54081"/>
                      <a:pt x="6245" y="53846"/>
                      <a:pt x="6030" y="53692"/>
                    </a:cubicBezTo>
                    <a:cubicBezTo>
                      <a:pt x="5874" y="53581"/>
                      <a:pt x="5694" y="53527"/>
                      <a:pt x="5515" y="53527"/>
                    </a:cubicBezTo>
                    <a:cubicBezTo>
                      <a:pt x="5239" y="53527"/>
                      <a:pt x="4967" y="53655"/>
                      <a:pt x="4794" y="53896"/>
                    </a:cubicBezTo>
                    <a:cubicBezTo>
                      <a:pt x="4510" y="54293"/>
                      <a:pt x="4602" y="54846"/>
                      <a:pt x="4998" y="55131"/>
                    </a:cubicBezTo>
                    <a:cubicBezTo>
                      <a:pt x="5154" y="55243"/>
                      <a:pt x="5334" y="55297"/>
                      <a:pt x="5512" y="55297"/>
                    </a:cubicBezTo>
                    <a:cubicBezTo>
                      <a:pt x="5630" y="55297"/>
                      <a:pt x="5746" y="55269"/>
                      <a:pt x="5854" y="55223"/>
                    </a:cubicBezTo>
                    <a:lnTo>
                      <a:pt x="14454" y="78011"/>
                    </a:lnTo>
                    <a:cubicBezTo>
                      <a:pt x="14348" y="78072"/>
                      <a:pt x="14255" y="78154"/>
                      <a:pt x="14180" y="78258"/>
                    </a:cubicBezTo>
                    <a:cubicBezTo>
                      <a:pt x="14159" y="78289"/>
                      <a:pt x="14143" y="78321"/>
                      <a:pt x="14124" y="78354"/>
                    </a:cubicBezTo>
                    <a:lnTo>
                      <a:pt x="1732" y="71295"/>
                    </a:lnTo>
                    <a:cubicBezTo>
                      <a:pt x="1882" y="70925"/>
                      <a:pt x="1769" y="70488"/>
                      <a:pt x="1431" y="70244"/>
                    </a:cubicBezTo>
                    <a:cubicBezTo>
                      <a:pt x="1279" y="70136"/>
                      <a:pt x="1101" y="70079"/>
                      <a:pt x="918" y="70079"/>
                    </a:cubicBezTo>
                    <a:cubicBezTo>
                      <a:pt x="869" y="70079"/>
                      <a:pt x="819" y="70083"/>
                      <a:pt x="770" y="70091"/>
                    </a:cubicBezTo>
                    <a:cubicBezTo>
                      <a:pt x="535" y="70130"/>
                      <a:pt x="333" y="70257"/>
                      <a:pt x="193" y="70449"/>
                    </a:cubicBezTo>
                    <a:cubicBezTo>
                      <a:pt x="56" y="70642"/>
                      <a:pt x="1" y="70875"/>
                      <a:pt x="40" y="71109"/>
                    </a:cubicBezTo>
                    <a:cubicBezTo>
                      <a:pt x="79" y="71343"/>
                      <a:pt x="206" y="71547"/>
                      <a:pt x="399" y="71685"/>
                    </a:cubicBezTo>
                    <a:cubicBezTo>
                      <a:pt x="555" y="71797"/>
                      <a:pt x="734" y="71851"/>
                      <a:pt x="913" y="71851"/>
                    </a:cubicBezTo>
                    <a:cubicBezTo>
                      <a:pt x="1096" y="71851"/>
                      <a:pt x="1276" y="71789"/>
                      <a:pt x="1426" y="71680"/>
                    </a:cubicBezTo>
                    <a:lnTo>
                      <a:pt x="30491" y="107933"/>
                    </a:lnTo>
                    <a:cubicBezTo>
                      <a:pt x="30474" y="107952"/>
                      <a:pt x="30454" y="107971"/>
                      <a:pt x="30437" y="107994"/>
                    </a:cubicBezTo>
                    <a:cubicBezTo>
                      <a:pt x="30426" y="108010"/>
                      <a:pt x="30418" y="108029"/>
                      <a:pt x="30408" y="108045"/>
                    </a:cubicBezTo>
                    <a:lnTo>
                      <a:pt x="5131" y="93125"/>
                    </a:lnTo>
                    <a:cubicBezTo>
                      <a:pt x="5273" y="92758"/>
                      <a:pt x="5159" y="92325"/>
                      <a:pt x="4826" y="92087"/>
                    </a:cubicBezTo>
                    <a:cubicBezTo>
                      <a:pt x="4669" y="91975"/>
                      <a:pt x="4489" y="91921"/>
                      <a:pt x="4311" y="91921"/>
                    </a:cubicBezTo>
                    <a:cubicBezTo>
                      <a:pt x="4035" y="91921"/>
                      <a:pt x="3763" y="92050"/>
                      <a:pt x="3589" y="92291"/>
                    </a:cubicBezTo>
                    <a:cubicBezTo>
                      <a:pt x="3305" y="92688"/>
                      <a:pt x="3397" y="93241"/>
                      <a:pt x="3792" y="93527"/>
                    </a:cubicBezTo>
                    <a:cubicBezTo>
                      <a:pt x="3950" y="93639"/>
                      <a:pt x="4128" y="93692"/>
                      <a:pt x="4308" y="93692"/>
                    </a:cubicBezTo>
                    <a:cubicBezTo>
                      <a:pt x="4578" y="93692"/>
                      <a:pt x="4846" y="93566"/>
                      <a:pt x="5020" y="93332"/>
                    </a:cubicBezTo>
                    <a:lnTo>
                      <a:pt x="30310" y="108260"/>
                    </a:lnTo>
                    <a:cubicBezTo>
                      <a:pt x="30273" y="108387"/>
                      <a:pt x="30261" y="108519"/>
                      <a:pt x="30283" y="108652"/>
                    </a:cubicBezTo>
                    <a:cubicBezTo>
                      <a:pt x="30322" y="108886"/>
                      <a:pt x="30449" y="109090"/>
                      <a:pt x="30642" y="109228"/>
                    </a:cubicBezTo>
                    <a:cubicBezTo>
                      <a:pt x="30795" y="109337"/>
                      <a:pt x="30972" y="109394"/>
                      <a:pt x="31155" y="109394"/>
                    </a:cubicBezTo>
                    <a:cubicBezTo>
                      <a:pt x="31203" y="109394"/>
                      <a:pt x="31252" y="109389"/>
                      <a:pt x="31301" y="109382"/>
                    </a:cubicBezTo>
                    <a:cubicBezTo>
                      <a:pt x="31386" y="109367"/>
                      <a:pt x="31466" y="109337"/>
                      <a:pt x="31543" y="109302"/>
                    </a:cubicBezTo>
                    <a:lnTo>
                      <a:pt x="38242" y="118625"/>
                    </a:lnTo>
                    <a:lnTo>
                      <a:pt x="38274" y="118671"/>
                    </a:lnTo>
                    <a:lnTo>
                      <a:pt x="55072" y="119689"/>
                    </a:lnTo>
                    <a:cubicBezTo>
                      <a:pt x="55111" y="119923"/>
                      <a:pt x="55238" y="120126"/>
                      <a:pt x="55429" y="120263"/>
                    </a:cubicBezTo>
                    <a:cubicBezTo>
                      <a:pt x="55585" y="120375"/>
                      <a:pt x="55765" y="120428"/>
                      <a:pt x="55944" y="120428"/>
                    </a:cubicBezTo>
                    <a:cubicBezTo>
                      <a:pt x="56219" y="120428"/>
                      <a:pt x="56492" y="120300"/>
                      <a:pt x="56664" y="120059"/>
                    </a:cubicBezTo>
                    <a:cubicBezTo>
                      <a:pt x="56949" y="119663"/>
                      <a:pt x="56857" y="119109"/>
                      <a:pt x="56461" y="118824"/>
                    </a:cubicBezTo>
                    <a:cubicBezTo>
                      <a:pt x="56309" y="118716"/>
                      <a:pt x="56131" y="118659"/>
                      <a:pt x="55949" y="118659"/>
                    </a:cubicBezTo>
                    <a:cubicBezTo>
                      <a:pt x="55900" y="118659"/>
                      <a:pt x="55850" y="118663"/>
                      <a:pt x="55801" y="118671"/>
                    </a:cubicBezTo>
                    <a:cubicBezTo>
                      <a:pt x="55750" y="118679"/>
                      <a:pt x="55702" y="118694"/>
                      <a:pt x="55655" y="118710"/>
                    </a:cubicBezTo>
                    <a:lnTo>
                      <a:pt x="43893" y="102095"/>
                    </a:lnTo>
                    <a:cubicBezTo>
                      <a:pt x="43920" y="102077"/>
                      <a:pt x="43946" y="102056"/>
                      <a:pt x="43971" y="102035"/>
                    </a:cubicBezTo>
                    <a:lnTo>
                      <a:pt x="78639" y="127440"/>
                    </a:lnTo>
                    <a:cubicBezTo>
                      <a:pt x="78569" y="127597"/>
                      <a:pt x="78545" y="127770"/>
                      <a:pt x="78575" y="127942"/>
                    </a:cubicBezTo>
                    <a:cubicBezTo>
                      <a:pt x="78613" y="128175"/>
                      <a:pt x="78740" y="128380"/>
                      <a:pt x="78933" y="128518"/>
                    </a:cubicBezTo>
                    <a:cubicBezTo>
                      <a:pt x="79089" y="128630"/>
                      <a:pt x="79269" y="128683"/>
                      <a:pt x="79447" y="128683"/>
                    </a:cubicBezTo>
                    <a:cubicBezTo>
                      <a:pt x="79723" y="128683"/>
                      <a:pt x="79996" y="128555"/>
                      <a:pt x="80168" y="128314"/>
                    </a:cubicBezTo>
                    <a:cubicBezTo>
                      <a:pt x="80402" y="127987"/>
                      <a:pt x="80378" y="127555"/>
                      <a:pt x="80140" y="127252"/>
                    </a:cubicBezTo>
                    <a:lnTo>
                      <a:pt x="95125" y="110526"/>
                    </a:lnTo>
                    <a:cubicBezTo>
                      <a:pt x="95273" y="110624"/>
                      <a:pt x="95441" y="110672"/>
                      <a:pt x="95607" y="110672"/>
                    </a:cubicBezTo>
                    <a:cubicBezTo>
                      <a:pt x="95788" y="110672"/>
                      <a:pt x="95963" y="110612"/>
                      <a:pt x="96112" y="110507"/>
                    </a:cubicBezTo>
                    <a:lnTo>
                      <a:pt x="102491" y="121570"/>
                    </a:lnTo>
                    <a:cubicBezTo>
                      <a:pt x="102377" y="121631"/>
                      <a:pt x="102271" y="121716"/>
                      <a:pt x="102190" y="121830"/>
                    </a:cubicBezTo>
                    <a:cubicBezTo>
                      <a:pt x="101904" y="122228"/>
                      <a:pt x="101997" y="122780"/>
                      <a:pt x="102393" y="123065"/>
                    </a:cubicBezTo>
                    <a:cubicBezTo>
                      <a:pt x="102545" y="123175"/>
                      <a:pt x="102723" y="123231"/>
                      <a:pt x="102906" y="123231"/>
                    </a:cubicBezTo>
                    <a:cubicBezTo>
                      <a:pt x="102954" y="123231"/>
                      <a:pt x="103004" y="123228"/>
                      <a:pt x="103052" y="123219"/>
                    </a:cubicBezTo>
                    <a:cubicBezTo>
                      <a:pt x="103284" y="123181"/>
                      <a:pt x="103489" y="123053"/>
                      <a:pt x="103626" y="122861"/>
                    </a:cubicBezTo>
                    <a:cubicBezTo>
                      <a:pt x="103912" y="122464"/>
                      <a:pt x="103819" y="121910"/>
                      <a:pt x="103423" y="121625"/>
                    </a:cubicBezTo>
                    <a:cubicBezTo>
                      <a:pt x="103268" y="121514"/>
                      <a:pt x="103091" y="121463"/>
                      <a:pt x="102915" y="121463"/>
                    </a:cubicBezTo>
                    <a:cubicBezTo>
                      <a:pt x="102846" y="121463"/>
                      <a:pt x="102778" y="121470"/>
                      <a:pt x="102712" y="121485"/>
                    </a:cubicBezTo>
                    <a:lnTo>
                      <a:pt x="96287" y="110342"/>
                    </a:lnTo>
                    <a:cubicBezTo>
                      <a:pt x="96298" y="110329"/>
                      <a:pt x="96313" y="110318"/>
                      <a:pt x="96325" y="110302"/>
                    </a:cubicBezTo>
                    <a:cubicBezTo>
                      <a:pt x="96610" y="109904"/>
                      <a:pt x="96518" y="109351"/>
                      <a:pt x="96121" y="109066"/>
                    </a:cubicBezTo>
                    <a:cubicBezTo>
                      <a:pt x="95993" y="108973"/>
                      <a:pt x="95844" y="108923"/>
                      <a:pt x="95692" y="108908"/>
                    </a:cubicBezTo>
                    <a:lnTo>
                      <a:pt x="88325" y="78424"/>
                    </a:lnTo>
                    <a:cubicBezTo>
                      <a:pt x="88400" y="78392"/>
                      <a:pt x="88472" y="78351"/>
                      <a:pt x="88538" y="78298"/>
                    </a:cubicBezTo>
                    <a:lnTo>
                      <a:pt x="112640" y="101661"/>
                    </a:lnTo>
                    <a:cubicBezTo>
                      <a:pt x="112415" y="102050"/>
                      <a:pt x="112513" y="102555"/>
                      <a:pt x="112886" y="102822"/>
                    </a:cubicBezTo>
                    <a:cubicBezTo>
                      <a:pt x="113043" y="102935"/>
                      <a:pt x="113222" y="102988"/>
                      <a:pt x="113401" y="102988"/>
                    </a:cubicBezTo>
                    <a:cubicBezTo>
                      <a:pt x="113421" y="102988"/>
                      <a:pt x="113442" y="102983"/>
                      <a:pt x="113461" y="102982"/>
                    </a:cubicBezTo>
                    <a:lnTo>
                      <a:pt x="118567" y="120230"/>
                    </a:lnTo>
                    <a:cubicBezTo>
                      <a:pt x="118456" y="120292"/>
                      <a:pt x="118356" y="120375"/>
                      <a:pt x="118277" y="120485"/>
                    </a:cubicBezTo>
                    <a:cubicBezTo>
                      <a:pt x="117993" y="120882"/>
                      <a:pt x="118085" y="121436"/>
                      <a:pt x="118480" y="121721"/>
                    </a:cubicBezTo>
                    <a:cubicBezTo>
                      <a:pt x="118632" y="121830"/>
                      <a:pt x="118811" y="121886"/>
                      <a:pt x="118994" y="121886"/>
                    </a:cubicBezTo>
                    <a:cubicBezTo>
                      <a:pt x="119042" y="121886"/>
                      <a:pt x="119091" y="121882"/>
                      <a:pt x="119139" y="121875"/>
                    </a:cubicBezTo>
                    <a:cubicBezTo>
                      <a:pt x="119372" y="121835"/>
                      <a:pt x="119577" y="121709"/>
                      <a:pt x="119715" y="121516"/>
                    </a:cubicBezTo>
                    <a:cubicBezTo>
                      <a:pt x="119999" y="121118"/>
                      <a:pt x="119907" y="120565"/>
                      <a:pt x="119511" y="120281"/>
                    </a:cubicBezTo>
                    <a:cubicBezTo>
                      <a:pt x="119357" y="120170"/>
                      <a:pt x="119179" y="120118"/>
                      <a:pt x="119002" y="120118"/>
                    </a:cubicBezTo>
                    <a:cubicBezTo>
                      <a:pt x="118929" y="120118"/>
                      <a:pt x="118856" y="120127"/>
                      <a:pt x="118785" y="120144"/>
                    </a:cubicBezTo>
                    <a:lnTo>
                      <a:pt x="113690" y="102933"/>
                    </a:lnTo>
                    <a:cubicBezTo>
                      <a:pt x="113856" y="102876"/>
                      <a:pt x="114009" y="102773"/>
                      <a:pt x="114121" y="102619"/>
                    </a:cubicBezTo>
                    <a:cubicBezTo>
                      <a:pt x="114405" y="102222"/>
                      <a:pt x="114313" y="101668"/>
                      <a:pt x="113917" y="101384"/>
                    </a:cubicBezTo>
                    <a:cubicBezTo>
                      <a:pt x="113762" y="101272"/>
                      <a:pt x="113582" y="101219"/>
                      <a:pt x="113404" y="101219"/>
                    </a:cubicBezTo>
                    <a:cubicBezTo>
                      <a:pt x="113177" y="101219"/>
                      <a:pt x="112951" y="101307"/>
                      <a:pt x="112782" y="101473"/>
                    </a:cubicBezTo>
                    <a:lnTo>
                      <a:pt x="88698" y="78130"/>
                    </a:lnTo>
                    <a:cubicBezTo>
                      <a:pt x="88756" y="78050"/>
                      <a:pt x="88793" y="77963"/>
                      <a:pt x="88820" y="77873"/>
                    </a:cubicBezTo>
                    <a:lnTo>
                      <a:pt x="104040" y="80436"/>
                    </a:lnTo>
                    <a:cubicBezTo>
                      <a:pt x="104042" y="80710"/>
                      <a:pt x="104168" y="80979"/>
                      <a:pt x="104406" y="81151"/>
                    </a:cubicBezTo>
                    <a:cubicBezTo>
                      <a:pt x="104559" y="81260"/>
                      <a:pt x="104736" y="81316"/>
                      <a:pt x="104920" y="81316"/>
                    </a:cubicBezTo>
                    <a:cubicBezTo>
                      <a:pt x="104968" y="81316"/>
                      <a:pt x="105019" y="81312"/>
                      <a:pt x="105067" y="81303"/>
                    </a:cubicBezTo>
                    <a:cubicBezTo>
                      <a:pt x="105299" y="81265"/>
                      <a:pt x="105503" y="81138"/>
                      <a:pt x="105641" y="80945"/>
                    </a:cubicBezTo>
                    <a:cubicBezTo>
                      <a:pt x="105673" y="80901"/>
                      <a:pt x="105700" y="80853"/>
                      <a:pt x="105722" y="80805"/>
                    </a:cubicBezTo>
                    <a:lnTo>
                      <a:pt x="125340" y="86830"/>
                    </a:lnTo>
                    <a:cubicBezTo>
                      <a:pt x="125298" y="87143"/>
                      <a:pt x="125422" y="87472"/>
                      <a:pt x="125697" y="87670"/>
                    </a:cubicBezTo>
                    <a:cubicBezTo>
                      <a:pt x="125850" y="87779"/>
                      <a:pt x="126027" y="87835"/>
                      <a:pt x="126212" y="87835"/>
                    </a:cubicBezTo>
                    <a:cubicBezTo>
                      <a:pt x="126260" y="87835"/>
                      <a:pt x="126310" y="87831"/>
                      <a:pt x="126358" y="87823"/>
                    </a:cubicBezTo>
                    <a:cubicBezTo>
                      <a:pt x="126590" y="87784"/>
                      <a:pt x="126795" y="87657"/>
                      <a:pt x="126932" y="87464"/>
                    </a:cubicBezTo>
                    <a:cubicBezTo>
                      <a:pt x="127070" y="87272"/>
                      <a:pt x="127125" y="87039"/>
                      <a:pt x="127086" y="86804"/>
                    </a:cubicBezTo>
                    <a:cubicBezTo>
                      <a:pt x="127048" y="86571"/>
                      <a:pt x="126920" y="86367"/>
                      <a:pt x="126728" y="86229"/>
                    </a:cubicBezTo>
                    <a:cubicBezTo>
                      <a:pt x="126572" y="86117"/>
                      <a:pt x="126392" y="86063"/>
                      <a:pt x="126213" y="86063"/>
                    </a:cubicBezTo>
                    <a:cubicBezTo>
                      <a:pt x="125937" y="86063"/>
                      <a:pt x="125665" y="86191"/>
                      <a:pt x="125492" y="86432"/>
                    </a:cubicBezTo>
                    <a:cubicBezTo>
                      <a:pt x="125454" y="86486"/>
                      <a:pt x="125423" y="86543"/>
                      <a:pt x="125399" y="86602"/>
                    </a:cubicBezTo>
                    <a:lnTo>
                      <a:pt x="105791" y="80580"/>
                    </a:lnTo>
                    <a:cubicBezTo>
                      <a:pt x="105808" y="80484"/>
                      <a:pt x="105812" y="80386"/>
                      <a:pt x="105795" y="80285"/>
                    </a:cubicBezTo>
                    <a:cubicBezTo>
                      <a:pt x="105757" y="80052"/>
                      <a:pt x="105629" y="79848"/>
                      <a:pt x="105437" y="79710"/>
                    </a:cubicBezTo>
                    <a:cubicBezTo>
                      <a:pt x="105283" y="79599"/>
                      <a:pt x="105105" y="79547"/>
                      <a:pt x="104928" y="79547"/>
                    </a:cubicBezTo>
                    <a:cubicBezTo>
                      <a:pt x="104839" y="79547"/>
                      <a:pt x="104751" y="79560"/>
                      <a:pt x="104666" y="79586"/>
                    </a:cubicBezTo>
                    <a:lnTo>
                      <a:pt x="91291" y="59370"/>
                    </a:lnTo>
                    <a:cubicBezTo>
                      <a:pt x="91351" y="59320"/>
                      <a:pt x="91408" y="59265"/>
                      <a:pt x="91454" y="59199"/>
                    </a:cubicBezTo>
                    <a:cubicBezTo>
                      <a:pt x="91612" y="58980"/>
                      <a:pt x="91650" y="58716"/>
                      <a:pt x="91591" y="58473"/>
                    </a:cubicBezTo>
                    <a:lnTo>
                      <a:pt x="121723" y="42022"/>
                    </a:lnTo>
                    <a:cubicBezTo>
                      <a:pt x="121773" y="42082"/>
                      <a:pt x="121827" y="42140"/>
                      <a:pt x="121893" y="42188"/>
                    </a:cubicBezTo>
                    <a:cubicBezTo>
                      <a:pt x="122049" y="42300"/>
                      <a:pt x="122229" y="42354"/>
                      <a:pt x="122408" y="42354"/>
                    </a:cubicBezTo>
                    <a:cubicBezTo>
                      <a:pt x="122508" y="42354"/>
                      <a:pt x="122608" y="42331"/>
                      <a:pt x="122702" y="42298"/>
                    </a:cubicBezTo>
                    <a:lnTo>
                      <a:pt x="143453" y="68738"/>
                    </a:lnTo>
                    <a:cubicBezTo>
                      <a:pt x="143438" y="68755"/>
                      <a:pt x="143422" y="68770"/>
                      <a:pt x="143408" y="68787"/>
                    </a:cubicBezTo>
                    <a:cubicBezTo>
                      <a:pt x="143123" y="69184"/>
                      <a:pt x="143215" y="69738"/>
                      <a:pt x="143613" y="70023"/>
                    </a:cubicBezTo>
                    <a:cubicBezTo>
                      <a:pt x="143769" y="70135"/>
                      <a:pt x="143948" y="70188"/>
                      <a:pt x="144127" y="70188"/>
                    </a:cubicBezTo>
                    <a:cubicBezTo>
                      <a:pt x="144155" y="70188"/>
                      <a:pt x="144182" y="70181"/>
                      <a:pt x="144210" y="70179"/>
                    </a:cubicBezTo>
                    <a:lnTo>
                      <a:pt x="150276" y="95191"/>
                    </a:lnTo>
                    <a:cubicBezTo>
                      <a:pt x="150132" y="95254"/>
                      <a:pt x="150005" y="95352"/>
                      <a:pt x="149911" y="95484"/>
                    </a:cubicBezTo>
                    <a:cubicBezTo>
                      <a:pt x="149774" y="95676"/>
                      <a:pt x="149718" y="95910"/>
                      <a:pt x="149758" y="96144"/>
                    </a:cubicBezTo>
                    <a:cubicBezTo>
                      <a:pt x="149796" y="96377"/>
                      <a:pt x="149923" y="96581"/>
                      <a:pt x="150116" y="96719"/>
                    </a:cubicBezTo>
                    <a:cubicBezTo>
                      <a:pt x="150272" y="96832"/>
                      <a:pt x="150451" y="96885"/>
                      <a:pt x="150630" y="96885"/>
                    </a:cubicBezTo>
                    <a:cubicBezTo>
                      <a:pt x="150905" y="96885"/>
                      <a:pt x="151178" y="96757"/>
                      <a:pt x="151351" y="96516"/>
                    </a:cubicBezTo>
                    <a:cubicBezTo>
                      <a:pt x="151633" y="96119"/>
                      <a:pt x="151542" y="95564"/>
                      <a:pt x="151145" y="95281"/>
                    </a:cubicBezTo>
                    <a:cubicBezTo>
                      <a:pt x="150994" y="95171"/>
                      <a:pt x="150817" y="95116"/>
                      <a:pt x="150635" y="95116"/>
                    </a:cubicBezTo>
                    <a:cubicBezTo>
                      <a:pt x="150591" y="95116"/>
                      <a:pt x="150546" y="95119"/>
                      <a:pt x="150501" y="95126"/>
                    </a:cubicBezTo>
                    <a:lnTo>
                      <a:pt x="144439" y="70126"/>
                    </a:lnTo>
                    <a:cubicBezTo>
                      <a:pt x="144598" y="70068"/>
                      <a:pt x="144742" y="69967"/>
                      <a:pt x="144848" y="69819"/>
                    </a:cubicBezTo>
                    <a:cubicBezTo>
                      <a:pt x="145133" y="69422"/>
                      <a:pt x="145041" y="68869"/>
                      <a:pt x="144643" y="68584"/>
                    </a:cubicBezTo>
                    <a:cubicBezTo>
                      <a:pt x="144489" y="68473"/>
                      <a:pt x="144310" y="68419"/>
                      <a:pt x="144133" y="68419"/>
                    </a:cubicBezTo>
                    <a:cubicBezTo>
                      <a:pt x="143954" y="68419"/>
                      <a:pt x="143776" y="68474"/>
                      <a:pt x="143625" y="68579"/>
                    </a:cubicBezTo>
                    <a:lnTo>
                      <a:pt x="122923" y="42187"/>
                    </a:lnTo>
                    <a:cubicBezTo>
                      <a:pt x="123003" y="42130"/>
                      <a:pt x="123078" y="42066"/>
                      <a:pt x="123137" y="41982"/>
                    </a:cubicBezTo>
                    <a:cubicBezTo>
                      <a:pt x="123422" y="41585"/>
                      <a:pt x="123330" y="41031"/>
                      <a:pt x="122934" y="40747"/>
                    </a:cubicBezTo>
                    <a:cubicBezTo>
                      <a:pt x="122782" y="40638"/>
                      <a:pt x="122603" y="40581"/>
                      <a:pt x="122419" y="40581"/>
                    </a:cubicBezTo>
                    <a:cubicBezTo>
                      <a:pt x="122371" y="40581"/>
                      <a:pt x="122322" y="40585"/>
                      <a:pt x="122273" y="40593"/>
                    </a:cubicBezTo>
                    <a:cubicBezTo>
                      <a:pt x="122040" y="40632"/>
                      <a:pt x="121837" y="40759"/>
                      <a:pt x="121699" y="40952"/>
                    </a:cubicBezTo>
                    <a:cubicBezTo>
                      <a:pt x="121684" y="40972"/>
                      <a:pt x="121674" y="40993"/>
                      <a:pt x="121662" y="41015"/>
                    </a:cubicBezTo>
                    <a:lnTo>
                      <a:pt x="88927" y="19118"/>
                    </a:lnTo>
                    <a:cubicBezTo>
                      <a:pt x="89200" y="18723"/>
                      <a:pt x="89106" y="18178"/>
                      <a:pt x="88714" y="17898"/>
                    </a:cubicBezTo>
                    <a:cubicBezTo>
                      <a:pt x="88558" y="17786"/>
                      <a:pt x="88378" y="17733"/>
                      <a:pt x="88200" y="17733"/>
                    </a:cubicBezTo>
                    <a:cubicBezTo>
                      <a:pt x="87924" y="17733"/>
                      <a:pt x="87652" y="17861"/>
                      <a:pt x="87479" y="18101"/>
                    </a:cubicBezTo>
                    <a:cubicBezTo>
                      <a:pt x="87463" y="18124"/>
                      <a:pt x="87452" y="18149"/>
                      <a:pt x="87437" y="18172"/>
                    </a:cubicBezTo>
                    <a:lnTo>
                      <a:pt x="59626" y="948"/>
                    </a:lnTo>
                    <a:cubicBezTo>
                      <a:pt x="59646" y="651"/>
                      <a:pt x="59520" y="351"/>
                      <a:pt x="59262" y="166"/>
                    </a:cubicBezTo>
                    <a:cubicBezTo>
                      <a:pt x="59111" y="58"/>
                      <a:pt x="58932" y="0"/>
                      <a:pt x="5874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" name="Google Shape;106;p52"/>
              <p:cNvSpPr/>
              <p:nvPr/>
            </p:nvSpPr>
            <p:spPr>
              <a:xfrm>
                <a:off x="1522650" y="3538750"/>
                <a:ext cx="2417375" cy="1058350"/>
              </a:xfrm>
              <a:custGeom>
                <a:rect b="b" l="l" r="r" t="t"/>
                <a:pathLst>
                  <a:path extrusionOk="0" h="42334" w="96695">
                    <a:moveTo>
                      <a:pt x="1008" y="1"/>
                    </a:moveTo>
                    <a:cubicBezTo>
                      <a:pt x="960" y="1"/>
                      <a:pt x="911" y="5"/>
                      <a:pt x="862" y="13"/>
                    </a:cubicBezTo>
                    <a:cubicBezTo>
                      <a:pt x="628" y="51"/>
                      <a:pt x="424" y="179"/>
                      <a:pt x="285" y="371"/>
                    </a:cubicBezTo>
                    <a:cubicBezTo>
                      <a:pt x="1" y="768"/>
                      <a:pt x="93" y="1321"/>
                      <a:pt x="489" y="1607"/>
                    </a:cubicBezTo>
                    <a:cubicBezTo>
                      <a:pt x="641" y="1716"/>
                      <a:pt x="819" y="1772"/>
                      <a:pt x="1002" y="1772"/>
                    </a:cubicBezTo>
                    <a:cubicBezTo>
                      <a:pt x="1050" y="1772"/>
                      <a:pt x="1100" y="1768"/>
                      <a:pt x="1148" y="1760"/>
                    </a:cubicBezTo>
                    <a:cubicBezTo>
                      <a:pt x="1382" y="1721"/>
                      <a:pt x="1585" y="1594"/>
                      <a:pt x="1724" y="1401"/>
                    </a:cubicBezTo>
                    <a:cubicBezTo>
                      <a:pt x="1775" y="1331"/>
                      <a:pt x="1812" y="1251"/>
                      <a:pt x="1839" y="1170"/>
                    </a:cubicBezTo>
                    <a:lnTo>
                      <a:pt x="49478" y="20273"/>
                    </a:lnTo>
                    <a:cubicBezTo>
                      <a:pt x="49259" y="20661"/>
                      <a:pt x="49358" y="21161"/>
                      <a:pt x="49729" y="21426"/>
                    </a:cubicBezTo>
                    <a:cubicBezTo>
                      <a:pt x="49886" y="21538"/>
                      <a:pt x="50065" y="21592"/>
                      <a:pt x="50244" y="21592"/>
                    </a:cubicBezTo>
                    <a:cubicBezTo>
                      <a:pt x="50520" y="21592"/>
                      <a:pt x="50792" y="21463"/>
                      <a:pt x="50965" y="21223"/>
                    </a:cubicBezTo>
                    <a:cubicBezTo>
                      <a:pt x="50983" y="21196"/>
                      <a:pt x="50997" y="21168"/>
                      <a:pt x="51011" y="21141"/>
                    </a:cubicBezTo>
                    <a:lnTo>
                      <a:pt x="70453" y="38632"/>
                    </a:lnTo>
                    <a:cubicBezTo>
                      <a:pt x="70320" y="38824"/>
                      <a:pt x="70266" y="39053"/>
                      <a:pt x="70304" y="39285"/>
                    </a:cubicBezTo>
                    <a:cubicBezTo>
                      <a:pt x="70342" y="39518"/>
                      <a:pt x="70469" y="39722"/>
                      <a:pt x="70662" y="39860"/>
                    </a:cubicBezTo>
                    <a:cubicBezTo>
                      <a:pt x="70818" y="39972"/>
                      <a:pt x="70998" y="40026"/>
                      <a:pt x="71176" y="40026"/>
                    </a:cubicBezTo>
                    <a:cubicBezTo>
                      <a:pt x="71452" y="40026"/>
                      <a:pt x="71725" y="39897"/>
                      <a:pt x="71897" y="39657"/>
                    </a:cubicBezTo>
                    <a:cubicBezTo>
                      <a:pt x="71957" y="39572"/>
                      <a:pt x="71998" y="39480"/>
                      <a:pt x="72025" y="39385"/>
                    </a:cubicBezTo>
                    <a:lnTo>
                      <a:pt x="94903" y="41502"/>
                    </a:lnTo>
                    <a:cubicBezTo>
                      <a:pt x="94919" y="41758"/>
                      <a:pt x="95040" y="42007"/>
                      <a:pt x="95266" y="42168"/>
                    </a:cubicBezTo>
                    <a:cubicBezTo>
                      <a:pt x="95423" y="42280"/>
                      <a:pt x="95601" y="42334"/>
                      <a:pt x="95781" y="42334"/>
                    </a:cubicBezTo>
                    <a:cubicBezTo>
                      <a:pt x="96056" y="42334"/>
                      <a:pt x="96329" y="42206"/>
                      <a:pt x="96502" y="41965"/>
                    </a:cubicBezTo>
                    <a:cubicBezTo>
                      <a:pt x="96639" y="41772"/>
                      <a:pt x="96694" y="41539"/>
                      <a:pt x="96655" y="41305"/>
                    </a:cubicBezTo>
                    <a:cubicBezTo>
                      <a:pt x="96620" y="41070"/>
                      <a:pt x="96493" y="40865"/>
                      <a:pt x="96301" y="40727"/>
                    </a:cubicBezTo>
                    <a:cubicBezTo>
                      <a:pt x="96148" y="40618"/>
                      <a:pt x="95971" y="40561"/>
                      <a:pt x="95788" y="40561"/>
                    </a:cubicBezTo>
                    <a:cubicBezTo>
                      <a:pt x="95739" y="40561"/>
                      <a:pt x="95690" y="40565"/>
                      <a:pt x="95641" y="40573"/>
                    </a:cubicBezTo>
                    <a:cubicBezTo>
                      <a:pt x="95408" y="40613"/>
                      <a:pt x="95203" y="40739"/>
                      <a:pt x="95065" y="40932"/>
                    </a:cubicBezTo>
                    <a:cubicBezTo>
                      <a:pt x="94993" y="41035"/>
                      <a:pt x="94944" y="41149"/>
                      <a:pt x="94920" y="41266"/>
                    </a:cubicBezTo>
                    <a:lnTo>
                      <a:pt x="72064" y="39153"/>
                    </a:lnTo>
                    <a:cubicBezTo>
                      <a:pt x="72068" y="38873"/>
                      <a:pt x="71940" y="38595"/>
                      <a:pt x="71697" y="38420"/>
                    </a:cubicBezTo>
                    <a:cubicBezTo>
                      <a:pt x="71545" y="38311"/>
                      <a:pt x="71367" y="38254"/>
                      <a:pt x="71183" y="38254"/>
                    </a:cubicBezTo>
                    <a:cubicBezTo>
                      <a:pt x="71134" y="38254"/>
                      <a:pt x="71085" y="38258"/>
                      <a:pt x="71036" y="38266"/>
                    </a:cubicBezTo>
                    <a:cubicBezTo>
                      <a:pt x="70879" y="38292"/>
                      <a:pt x="70737" y="38361"/>
                      <a:pt x="70617" y="38461"/>
                    </a:cubicBezTo>
                    <a:lnTo>
                      <a:pt x="51109" y="20911"/>
                    </a:lnTo>
                    <a:cubicBezTo>
                      <a:pt x="51188" y="20572"/>
                      <a:pt x="51063" y="20203"/>
                      <a:pt x="50764" y="19988"/>
                    </a:cubicBezTo>
                    <a:cubicBezTo>
                      <a:pt x="50609" y="19877"/>
                      <a:pt x="50430" y="19824"/>
                      <a:pt x="50253" y="19824"/>
                    </a:cubicBezTo>
                    <a:cubicBezTo>
                      <a:pt x="50023" y="19824"/>
                      <a:pt x="49796" y="19913"/>
                      <a:pt x="49627" y="20080"/>
                    </a:cubicBezTo>
                    <a:lnTo>
                      <a:pt x="1890" y="937"/>
                    </a:lnTo>
                    <a:cubicBezTo>
                      <a:pt x="1894" y="873"/>
                      <a:pt x="1893" y="807"/>
                      <a:pt x="1881" y="741"/>
                    </a:cubicBezTo>
                    <a:cubicBezTo>
                      <a:pt x="1842" y="507"/>
                      <a:pt x="1715" y="304"/>
                      <a:pt x="1523" y="167"/>
                    </a:cubicBezTo>
                    <a:cubicBezTo>
                      <a:pt x="1371" y="58"/>
                      <a:pt x="1192" y="1"/>
                      <a:pt x="100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43"/>
          <p:cNvSpPr txBox="1"/>
          <p:nvPr>
            <p:ph type="title"/>
          </p:nvPr>
        </p:nvSpPr>
        <p:spPr>
          <a:xfrm>
            <a:off x="4047175" y="2388500"/>
            <a:ext cx="4383600" cy="162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lgun Gothic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15" name="Google Shape;115;p43"/>
          <p:cNvSpPr txBox="1"/>
          <p:nvPr>
            <p:ph idx="2" type="title"/>
          </p:nvPr>
        </p:nvSpPr>
        <p:spPr>
          <a:xfrm>
            <a:off x="4047175" y="1438750"/>
            <a:ext cx="1230300" cy="881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algun Gothic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116" name="Google Shape;116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4416201" y="2886626"/>
            <a:ext cx="4727801" cy="225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슬라이드" type="title">
  <p:cSld name="TITLE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53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Malgun Gothic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" name="Google Shape;119;p53"/>
          <p:cNvSpPr txBox="1"/>
          <p:nvPr>
            <p:ph idx="1" type="subTitle"/>
          </p:nvPr>
        </p:nvSpPr>
        <p:spPr>
          <a:xfrm>
            <a:off x="1143000" y="2701528"/>
            <a:ext cx="6858000" cy="12418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/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120" name="Google Shape;120;p53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p53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53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내용" type="obj">
  <p:cSld name="OBJECT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54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5" name="Google Shape;125;p54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6" name="Google Shape;126;p54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p54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" name="Google Shape;128;p54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구역 머리글">
  <p:cSld name="구역 머리글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55"/>
          <p:cNvSpPr txBox="1"/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Malgun Gothic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p55"/>
          <p:cNvSpPr txBox="1"/>
          <p:nvPr>
            <p:ph idx="1" type="body"/>
          </p:nvPr>
        </p:nvSpPr>
        <p:spPr>
          <a:xfrm>
            <a:off x="623888" y="3442098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35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32" name="Google Shape;132;p55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3" name="Google Shape;133;p55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" name="Google Shape;134;p55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콘텐츠 2개" type="twoObj">
  <p:cSld name="TWO_OBJECTS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56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7" name="Google Shape;137;p56"/>
          <p:cNvSpPr txBox="1"/>
          <p:nvPr>
            <p:ph idx="1" type="body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8" name="Google Shape;138;p56"/>
          <p:cNvSpPr txBox="1"/>
          <p:nvPr>
            <p:ph idx="2" type="body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9" name="Google Shape;139;p56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0" name="Google Shape;140;p56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1" name="Google Shape;141;p56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비교" type="twoTxTwoObj">
  <p:cSld name="TWO_OBJECTS_WITH_TEX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57"/>
          <p:cNvSpPr txBox="1"/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4" name="Google Shape;144;p57"/>
          <p:cNvSpPr txBox="1"/>
          <p:nvPr>
            <p:ph idx="1" type="body"/>
          </p:nvPr>
        </p:nvSpPr>
        <p:spPr>
          <a:xfrm>
            <a:off x="629842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b="1" sz="1350"/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45" name="Google Shape;145;p57"/>
          <p:cNvSpPr txBox="1"/>
          <p:nvPr>
            <p:ph idx="2" type="body"/>
          </p:nvPr>
        </p:nvSpPr>
        <p:spPr>
          <a:xfrm>
            <a:off x="629842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6" name="Google Shape;146;p57"/>
          <p:cNvSpPr txBox="1"/>
          <p:nvPr>
            <p:ph idx="3" type="body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b="1" sz="1350"/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47" name="Google Shape;147;p57"/>
          <p:cNvSpPr txBox="1"/>
          <p:nvPr>
            <p:ph idx="4" type="body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8" name="Google Shape;148;p57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9" name="Google Shape;149;p57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0" name="Google Shape;150;p57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만" type="titleOnly">
  <p:cSld name="TITLE_ONLY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58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3" name="Google Shape;153;p58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4" name="Google Shape;154;p58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5" name="Google Shape;155;p58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빈 화면" type="blank">
  <p:cSld name="BLANK"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59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8" name="Google Shape;158;p59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9" name="Google Shape;159;p59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4" name="Google Shape;14;p39"/>
          <p:cNvSpPr txBox="1"/>
          <p:nvPr>
            <p:ph idx="2" type="title"/>
          </p:nvPr>
        </p:nvSpPr>
        <p:spPr>
          <a:xfrm>
            <a:off x="720000" y="1480883"/>
            <a:ext cx="734700" cy="447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5" name="Google Shape;15;p39"/>
          <p:cNvSpPr txBox="1"/>
          <p:nvPr>
            <p:ph idx="3" type="title"/>
          </p:nvPr>
        </p:nvSpPr>
        <p:spPr>
          <a:xfrm>
            <a:off x="720000" y="2990491"/>
            <a:ext cx="734700" cy="447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6" name="Google Shape;16;p39"/>
          <p:cNvSpPr txBox="1"/>
          <p:nvPr>
            <p:ph idx="4" type="title"/>
          </p:nvPr>
        </p:nvSpPr>
        <p:spPr>
          <a:xfrm>
            <a:off x="3306000" y="1480883"/>
            <a:ext cx="734700" cy="447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7" name="Google Shape;17;p39"/>
          <p:cNvSpPr txBox="1"/>
          <p:nvPr>
            <p:ph idx="5" type="title"/>
          </p:nvPr>
        </p:nvSpPr>
        <p:spPr>
          <a:xfrm>
            <a:off x="3306000" y="2990491"/>
            <a:ext cx="734700" cy="447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8" name="Google Shape;18;p39"/>
          <p:cNvSpPr txBox="1"/>
          <p:nvPr>
            <p:ph idx="6" type="title"/>
          </p:nvPr>
        </p:nvSpPr>
        <p:spPr>
          <a:xfrm>
            <a:off x="5892000" y="1480883"/>
            <a:ext cx="734700" cy="447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9" name="Google Shape;19;p39"/>
          <p:cNvSpPr txBox="1"/>
          <p:nvPr>
            <p:ph idx="7" type="title"/>
          </p:nvPr>
        </p:nvSpPr>
        <p:spPr>
          <a:xfrm>
            <a:off x="5892000" y="2990491"/>
            <a:ext cx="734700" cy="447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0" name="Google Shape;20;p39"/>
          <p:cNvSpPr txBox="1"/>
          <p:nvPr>
            <p:ph idx="1" type="subTitle"/>
          </p:nvPr>
        </p:nvSpPr>
        <p:spPr>
          <a:xfrm>
            <a:off x="720000" y="2026450"/>
            <a:ext cx="2532000" cy="5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1" name="Google Shape;21;p39"/>
          <p:cNvSpPr txBox="1"/>
          <p:nvPr>
            <p:ph idx="8" type="subTitle"/>
          </p:nvPr>
        </p:nvSpPr>
        <p:spPr>
          <a:xfrm>
            <a:off x="3306000" y="2026450"/>
            <a:ext cx="2532000" cy="5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2" name="Google Shape;22;p39"/>
          <p:cNvSpPr txBox="1"/>
          <p:nvPr>
            <p:ph idx="9" type="subTitle"/>
          </p:nvPr>
        </p:nvSpPr>
        <p:spPr>
          <a:xfrm>
            <a:off x="5892000" y="2026450"/>
            <a:ext cx="2532000" cy="5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3" name="Google Shape;23;p39"/>
          <p:cNvSpPr txBox="1"/>
          <p:nvPr>
            <p:ph idx="13" type="subTitle"/>
          </p:nvPr>
        </p:nvSpPr>
        <p:spPr>
          <a:xfrm>
            <a:off x="720000" y="3544900"/>
            <a:ext cx="2532000" cy="49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4" name="Google Shape;24;p39"/>
          <p:cNvSpPr txBox="1"/>
          <p:nvPr>
            <p:ph idx="14" type="subTitle"/>
          </p:nvPr>
        </p:nvSpPr>
        <p:spPr>
          <a:xfrm>
            <a:off x="3306000" y="3544900"/>
            <a:ext cx="2532000" cy="49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5" name="Google Shape;25;p39"/>
          <p:cNvSpPr txBox="1"/>
          <p:nvPr>
            <p:ph idx="15" type="subTitle"/>
          </p:nvPr>
        </p:nvSpPr>
        <p:spPr>
          <a:xfrm>
            <a:off x="5892000" y="3544900"/>
            <a:ext cx="2532000" cy="49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grpSp>
        <p:nvGrpSpPr>
          <p:cNvPr id="26" name="Google Shape;26;p39"/>
          <p:cNvGrpSpPr/>
          <p:nvPr/>
        </p:nvGrpSpPr>
        <p:grpSpPr>
          <a:xfrm>
            <a:off x="0" y="4"/>
            <a:ext cx="9144005" cy="5143497"/>
            <a:chOff x="0" y="4"/>
            <a:chExt cx="9144005" cy="5143497"/>
          </a:xfrm>
        </p:grpSpPr>
        <p:pic>
          <p:nvPicPr>
            <p:cNvPr id="27" name="Google Shape;27;p39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 rot="-5400000">
              <a:off x="-564975" y="1487975"/>
              <a:ext cx="4220500" cy="3090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" name="Google Shape;28;p3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rot="-5400000">
              <a:off x="6335799" y="-429125"/>
              <a:ext cx="2379077" cy="323733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9" name="Google Shape;29;p39"/>
          <p:cNvGrpSpPr/>
          <p:nvPr/>
        </p:nvGrpSpPr>
        <p:grpSpPr>
          <a:xfrm flipH="1" rot="-10539848">
            <a:off x="6108563" y="4049075"/>
            <a:ext cx="4573901" cy="3479217"/>
            <a:chOff x="1522650" y="1117750"/>
            <a:chExt cx="4574075" cy="3479350"/>
          </a:xfrm>
        </p:grpSpPr>
        <p:sp>
          <p:nvSpPr>
            <p:cNvPr id="30" name="Google Shape;30;p39"/>
            <p:cNvSpPr/>
            <p:nvPr/>
          </p:nvSpPr>
          <p:spPr>
            <a:xfrm>
              <a:off x="2305900" y="1117750"/>
              <a:ext cx="3790825" cy="3217100"/>
            </a:xfrm>
            <a:custGeom>
              <a:rect b="b" l="l" r="r" t="t"/>
              <a:pathLst>
                <a:path extrusionOk="0" h="128684" w="151633">
                  <a:moveTo>
                    <a:pt x="59573" y="1190"/>
                  </a:moveTo>
                  <a:lnTo>
                    <a:pt x="87345" y="18391"/>
                  </a:lnTo>
                  <a:cubicBezTo>
                    <a:pt x="87254" y="18737"/>
                    <a:pt x="87376" y="19117"/>
                    <a:pt x="87682" y="19337"/>
                  </a:cubicBezTo>
                  <a:cubicBezTo>
                    <a:pt x="87712" y="19358"/>
                    <a:pt x="87742" y="19374"/>
                    <a:pt x="87773" y="19391"/>
                  </a:cubicBezTo>
                  <a:lnTo>
                    <a:pt x="73089" y="35287"/>
                  </a:lnTo>
                  <a:cubicBezTo>
                    <a:pt x="73041" y="35228"/>
                    <a:pt x="72987" y="35173"/>
                    <a:pt x="72923" y="35127"/>
                  </a:cubicBezTo>
                  <a:cubicBezTo>
                    <a:pt x="72772" y="35017"/>
                    <a:pt x="72594" y="34961"/>
                    <a:pt x="72410" y="34961"/>
                  </a:cubicBezTo>
                  <a:cubicBezTo>
                    <a:pt x="72364" y="34961"/>
                    <a:pt x="72317" y="34964"/>
                    <a:pt x="72269" y="34972"/>
                  </a:cubicBezTo>
                  <a:lnTo>
                    <a:pt x="59361" y="1513"/>
                  </a:lnTo>
                  <a:cubicBezTo>
                    <a:pt x="59397" y="1478"/>
                    <a:pt x="59435" y="1443"/>
                    <a:pt x="59466" y="1400"/>
                  </a:cubicBezTo>
                  <a:cubicBezTo>
                    <a:pt x="59513" y="1335"/>
                    <a:pt x="59546" y="1262"/>
                    <a:pt x="59573" y="1190"/>
                  </a:cubicBezTo>
                  <a:close/>
                  <a:moveTo>
                    <a:pt x="57905" y="1155"/>
                  </a:moveTo>
                  <a:cubicBezTo>
                    <a:pt x="57962" y="1330"/>
                    <a:pt x="58069" y="1490"/>
                    <a:pt x="58229" y="1604"/>
                  </a:cubicBezTo>
                  <a:cubicBezTo>
                    <a:pt x="58385" y="1716"/>
                    <a:pt x="58564" y="1770"/>
                    <a:pt x="58744" y="1770"/>
                  </a:cubicBezTo>
                  <a:cubicBezTo>
                    <a:pt x="58890" y="1770"/>
                    <a:pt x="59035" y="1731"/>
                    <a:pt x="59165" y="1661"/>
                  </a:cubicBezTo>
                  <a:lnTo>
                    <a:pt x="72044" y="35042"/>
                  </a:lnTo>
                  <a:cubicBezTo>
                    <a:pt x="71907" y="35103"/>
                    <a:pt x="71787" y="35197"/>
                    <a:pt x="71696" y="35320"/>
                  </a:cubicBezTo>
                  <a:lnTo>
                    <a:pt x="34939" y="10633"/>
                  </a:lnTo>
                  <a:cubicBezTo>
                    <a:pt x="34967" y="10533"/>
                    <a:pt x="34978" y="10431"/>
                    <a:pt x="34971" y="10330"/>
                  </a:cubicBezTo>
                  <a:lnTo>
                    <a:pt x="57905" y="1155"/>
                  </a:lnTo>
                  <a:close/>
                  <a:moveTo>
                    <a:pt x="34896" y="10886"/>
                  </a:moveTo>
                  <a:lnTo>
                    <a:pt x="71585" y="35528"/>
                  </a:lnTo>
                  <a:cubicBezTo>
                    <a:pt x="71451" y="35873"/>
                    <a:pt x="71547" y="36273"/>
                    <a:pt x="71839" y="36520"/>
                  </a:cubicBezTo>
                  <a:lnTo>
                    <a:pt x="61150" y="46075"/>
                  </a:lnTo>
                  <a:cubicBezTo>
                    <a:pt x="61131" y="46059"/>
                    <a:pt x="61114" y="46040"/>
                    <a:pt x="61092" y="46024"/>
                  </a:cubicBezTo>
                  <a:cubicBezTo>
                    <a:pt x="60938" y="45913"/>
                    <a:pt x="60760" y="45860"/>
                    <a:pt x="60583" y="45860"/>
                  </a:cubicBezTo>
                  <a:cubicBezTo>
                    <a:pt x="60438" y="45860"/>
                    <a:pt x="60294" y="45896"/>
                    <a:pt x="60165" y="45964"/>
                  </a:cubicBezTo>
                  <a:lnTo>
                    <a:pt x="34896" y="10886"/>
                  </a:lnTo>
                  <a:close/>
                  <a:moveTo>
                    <a:pt x="88012" y="19481"/>
                  </a:moveTo>
                  <a:cubicBezTo>
                    <a:pt x="88073" y="19495"/>
                    <a:pt x="88135" y="19503"/>
                    <a:pt x="88199" y="19503"/>
                  </a:cubicBezTo>
                  <a:cubicBezTo>
                    <a:pt x="88236" y="19503"/>
                    <a:pt x="88270" y="19496"/>
                    <a:pt x="88308" y="19491"/>
                  </a:cubicBezTo>
                  <a:lnTo>
                    <a:pt x="90601" y="57808"/>
                  </a:lnTo>
                  <a:cubicBezTo>
                    <a:pt x="90477" y="57828"/>
                    <a:pt x="90359" y="57878"/>
                    <a:pt x="90253" y="57948"/>
                  </a:cubicBezTo>
                  <a:lnTo>
                    <a:pt x="73040" y="36456"/>
                  </a:lnTo>
                  <a:cubicBezTo>
                    <a:pt x="73069" y="36426"/>
                    <a:pt x="73102" y="36397"/>
                    <a:pt x="73126" y="36363"/>
                  </a:cubicBezTo>
                  <a:cubicBezTo>
                    <a:pt x="73264" y="36171"/>
                    <a:pt x="73319" y="35936"/>
                    <a:pt x="73280" y="35702"/>
                  </a:cubicBezTo>
                  <a:cubicBezTo>
                    <a:pt x="73268" y="35629"/>
                    <a:pt x="73244" y="35561"/>
                    <a:pt x="73216" y="35494"/>
                  </a:cubicBezTo>
                  <a:lnTo>
                    <a:pt x="88012" y="19481"/>
                  </a:lnTo>
                  <a:close/>
                  <a:moveTo>
                    <a:pt x="88769" y="19295"/>
                  </a:moveTo>
                  <a:lnTo>
                    <a:pt x="121569" y="41232"/>
                  </a:lnTo>
                  <a:cubicBezTo>
                    <a:pt x="121516" y="41429"/>
                    <a:pt x="121532" y="41636"/>
                    <a:pt x="121612" y="41820"/>
                  </a:cubicBezTo>
                  <a:lnTo>
                    <a:pt x="91516" y="58252"/>
                  </a:lnTo>
                  <a:cubicBezTo>
                    <a:pt x="91455" y="58141"/>
                    <a:pt x="91371" y="58040"/>
                    <a:pt x="91261" y="57962"/>
                  </a:cubicBezTo>
                  <a:cubicBezTo>
                    <a:pt x="91131" y="57868"/>
                    <a:pt x="90984" y="57820"/>
                    <a:pt x="90835" y="57804"/>
                  </a:cubicBezTo>
                  <a:lnTo>
                    <a:pt x="88539" y="19431"/>
                  </a:lnTo>
                  <a:cubicBezTo>
                    <a:pt x="88621" y="19396"/>
                    <a:pt x="88699" y="19354"/>
                    <a:pt x="88769" y="19295"/>
                  </a:cubicBezTo>
                  <a:close/>
                  <a:moveTo>
                    <a:pt x="72858" y="36603"/>
                  </a:moveTo>
                  <a:lnTo>
                    <a:pt x="90079" y="58104"/>
                  </a:lnTo>
                  <a:cubicBezTo>
                    <a:pt x="90062" y="58125"/>
                    <a:pt x="90041" y="58144"/>
                    <a:pt x="90025" y="58165"/>
                  </a:cubicBezTo>
                  <a:cubicBezTo>
                    <a:pt x="89989" y="58216"/>
                    <a:pt x="89960" y="58268"/>
                    <a:pt x="89936" y="58323"/>
                  </a:cubicBezTo>
                  <a:lnTo>
                    <a:pt x="61457" y="46818"/>
                  </a:lnTo>
                  <a:cubicBezTo>
                    <a:pt x="61473" y="46617"/>
                    <a:pt x="61422" y="46416"/>
                    <a:pt x="61307" y="46247"/>
                  </a:cubicBezTo>
                  <a:lnTo>
                    <a:pt x="72044" y="36651"/>
                  </a:lnTo>
                  <a:cubicBezTo>
                    <a:pt x="72160" y="36702"/>
                    <a:pt x="72283" y="36731"/>
                    <a:pt x="72406" y="36731"/>
                  </a:cubicBezTo>
                  <a:cubicBezTo>
                    <a:pt x="72565" y="36731"/>
                    <a:pt x="72719" y="36684"/>
                    <a:pt x="72858" y="36603"/>
                  </a:cubicBezTo>
                  <a:close/>
                  <a:moveTo>
                    <a:pt x="29406" y="22188"/>
                  </a:moveTo>
                  <a:lnTo>
                    <a:pt x="59857" y="46227"/>
                  </a:lnTo>
                  <a:cubicBezTo>
                    <a:pt x="59573" y="46625"/>
                    <a:pt x="59665" y="47178"/>
                    <a:pt x="60061" y="47462"/>
                  </a:cubicBezTo>
                  <a:cubicBezTo>
                    <a:pt x="60098" y="47488"/>
                    <a:pt x="60135" y="47509"/>
                    <a:pt x="60173" y="47529"/>
                  </a:cubicBezTo>
                  <a:lnTo>
                    <a:pt x="58655" y="58545"/>
                  </a:lnTo>
                  <a:cubicBezTo>
                    <a:pt x="58595" y="58532"/>
                    <a:pt x="58534" y="58525"/>
                    <a:pt x="58473" y="58525"/>
                  </a:cubicBezTo>
                  <a:cubicBezTo>
                    <a:pt x="58354" y="58525"/>
                    <a:pt x="58236" y="58550"/>
                    <a:pt x="58125" y="58596"/>
                  </a:cubicBezTo>
                  <a:lnTo>
                    <a:pt x="29406" y="22188"/>
                  </a:lnTo>
                  <a:close/>
                  <a:moveTo>
                    <a:pt x="16326" y="26247"/>
                  </a:moveTo>
                  <a:lnTo>
                    <a:pt x="57750" y="58893"/>
                  </a:lnTo>
                  <a:cubicBezTo>
                    <a:pt x="57750" y="58894"/>
                    <a:pt x="57749" y="58894"/>
                    <a:pt x="57748" y="58895"/>
                  </a:cubicBezTo>
                  <a:cubicBezTo>
                    <a:pt x="57632" y="59054"/>
                    <a:pt x="57582" y="59240"/>
                    <a:pt x="57584" y="59421"/>
                  </a:cubicBezTo>
                  <a:lnTo>
                    <a:pt x="33209" y="61477"/>
                  </a:lnTo>
                  <a:cubicBezTo>
                    <a:pt x="33171" y="61253"/>
                    <a:pt x="33049" y="61044"/>
                    <a:pt x="32851" y="60900"/>
                  </a:cubicBezTo>
                  <a:cubicBezTo>
                    <a:pt x="32696" y="60788"/>
                    <a:pt x="32515" y="60735"/>
                    <a:pt x="32336" y="60735"/>
                  </a:cubicBezTo>
                  <a:cubicBezTo>
                    <a:pt x="32231" y="60735"/>
                    <a:pt x="32126" y="60753"/>
                    <a:pt x="32028" y="60789"/>
                  </a:cubicBezTo>
                  <a:lnTo>
                    <a:pt x="16086" y="26436"/>
                  </a:lnTo>
                  <a:cubicBezTo>
                    <a:pt x="16176" y="26387"/>
                    <a:pt x="16257" y="26325"/>
                    <a:pt x="16326" y="26247"/>
                  </a:cubicBezTo>
                  <a:close/>
                  <a:moveTo>
                    <a:pt x="57622" y="59652"/>
                  </a:moveTo>
                  <a:cubicBezTo>
                    <a:pt x="57674" y="59839"/>
                    <a:pt x="57783" y="60008"/>
                    <a:pt x="57952" y="60129"/>
                  </a:cubicBezTo>
                  <a:cubicBezTo>
                    <a:pt x="58054" y="60201"/>
                    <a:pt x="58165" y="60247"/>
                    <a:pt x="58279" y="60272"/>
                  </a:cubicBezTo>
                  <a:lnTo>
                    <a:pt x="55785" y="68604"/>
                  </a:lnTo>
                  <a:cubicBezTo>
                    <a:pt x="55759" y="68602"/>
                    <a:pt x="55732" y="68601"/>
                    <a:pt x="55705" y="68601"/>
                  </a:cubicBezTo>
                  <a:cubicBezTo>
                    <a:pt x="55430" y="68601"/>
                    <a:pt x="55160" y="68726"/>
                    <a:pt x="54987" y="68966"/>
                  </a:cubicBezTo>
                  <a:cubicBezTo>
                    <a:pt x="54939" y="69034"/>
                    <a:pt x="54905" y="69108"/>
                    <a:pt x="54878" y="69182"/>
                  </a:cubicBezTo>
                  <a:lnTo>
                    <a:pt x="33192" y="61843"/>
                  </a:lnTo>
                  <a:cubicBezTo>
                    <a:pt x="33203" y="61799"/>
                    <a:pt x="33210" y="61755"/>
                    <a:pt x="33214" y="61709"/>
                  </a:cubicBezTo>
                  <a:lnTo>
                    <a:pt x="57622" y="59652"/>
                  </a:lnTo>
                  <a:close/>
                  <a:moveTo>
                    <a:pt x="61404" y="47049"/>
                  </a:moveTo>
                  <a:lnTo>
                    <a:pt x="89872" y="58550"/>
                  </a:lnTo>
                  <a:cubicBezTo>
                    <a:pt x="89825" y="58868"/>
                    <a:pt x="89949" y="59201"/>
                    <a:pt x="90228" y="59401"/>
                  </a:cubicBezTo>
                  <a:cubicBezTo>
                    <a:pt x="90327" y="59471"/>
                    <a:pt x="90435" y="59515"/>
                    <a:pt x="90546" y="59541"/>
                  </a:cubicBezTo>
                  <a:lnTo>
                    <a:pt x="88027" y="76730"/>
                  </a:lnTo>
                  <a:cubicBezTo>
                    <a:pt x="88011" y="76729"/>
                    <a:pt x="87994" y="76729"/>
                    <a:pt x="87977" y="76729"/>
                  </a:cubicBezTo>
                  <a:cubicBezTo>
                    <a:pt x="87931" y="76729"/>
                    <a:pt x="87884" y="76732"/>
                    <a:pt x="87837" y="76740"/>
                  </a:cubicBezTo>
                  <a:cubicBezTo>
                    <a:pt x="87715" y="76760"/>
                    <a:pt x="87603" y="76805"/>
                    <a:pt x="87501" y="76869"/>
                  </a:cubicBezTo>
                  <a:lnTo>
                    <a:pt x="61265" y="47294"/>
                  </a:lnTo>
                  <a:cubicBezTo>
                    <a:pt x="61275" y="47282"/>
                    <a:pt x="61288" y="47273"/>
                    <a:pt x="61297" y="47259"/>
                  </a:cubicBezTo>
                  <a:cubicBezTo>
                    <a:pt x="61344" y="47194"/>
                    <a:pt x="61377" y="47123"/>
                    <a:pt x="61404" y="47049"/>
                  </a:cubicBezTo>
                  <a:close/>
                  <a:moveTo>
                    <a:pt x="61096" y="47455"/>
                  </a:moveTo>
                  <a:lnTo>
                    <a:pt x="87328" y="77024"/>
                  </a:lnTo>
                  <a:cubicBezTo>
                    <a:pt x="87322" y="77033"/>
                    <a:pt x="87314" y="77039"/>
                    <a:pt x="87308" y="77047"/>
                  </a:cubicBezTo>
                  <a:lnTo>
                    <a:pt x="59297" y="59712"/>
                  </a:lnTo>
                  <a:cubicBezTo>
                    <a:pt x="59429" y="59348"/>
                    <a:pt x="59315" y="58926"/>
                    <a:pt x="58985" y="58689"/>
                  </a:cubicBezTo>
                  <a:cubicBezTo>
                    <a:pt x="58952" y="58665"/>
                    <a:pt x="58916" y="58648"/>
                    <a:pt x="58882" y="58628"/>
                  </a:cubicBezTo>
                  <a:lnTo>
                    <a:pt x="60400" y="47607"/>
                  </a:lnTo>
                  <a:cubicBezTo>
                    <a:pt x="60459" y="47619"/>
                    <a:pt x="60519" y="47627"/>
                    <a:pt x="60578" y="47627"/>
                  </a:cubicBezTo>
                  <a:cubicBezTo>
                    <a:pt x="60762" y="47627"/>
                    <a:pt x="60943" y="47564"/>
                    <a:pt x="61096" y="47455"/>
                  </a:cubicBezTo>
                  <a:close/>
                  <a:moveTo>
                    <a:pt x="59189" y="59922"/>
                  </a:moveTo>
                  <a:lnTo>
                    <a:pt x="87178" y="77244"/>
                  </a:lnTo>
                  <a:cubicBezTo>
                    <a:pt x="87172" y="77259"/>
                    <a:pt x="87166" y="77275"/>
                    <a:pt x="87161" y="77291"/>
                  </a:cubicBezTo>
                  <a:lnTo>
                    <a:pt x="56571" y="69673"/>
                  </a:lnTo>
                  <a:cubicBezTo>
                    <a:pt x="56646" y="69338"/>
                    <a:pt x="56520" y="68976"/>
                    <a:pt x="56224" y="68763"/>
                  </a:cubicBezTo>
                  <a:cubicBezTo>
                    <a:pt x="56157" y="68717"/>
                    <a:pt x="56087" y="68682"/>
                    <a:pt x="56015" y="68656"/>
                  </a:cubicBezTo>
                  <a:lnTo>
                    <a:pt x="58519" y="60290"/>
                  </a:lnTo>
                  <a:cubicBezTo>
                    <a:pt x="58777" y="60275"/>
                    <a:pt x="59025" y="60152"/>
                    <a:pt x="59188" y="59926"/>
                  </a:cubicBezTo>
                  <a:cubicBezTo>
                    <a:pt x="59189" y="59924"/>
                    <a:pt x="59189" y="59923"/>
                    <a:pt x="59189" y="59922"/>
                  </a:cubicBezTo>
                  <a:close/>
                  <a:moveTo>
                    <a:pt x="6382" y="54567"/>
                  </a:moveTo>
                  <a:lnTo>
                    <a:pt x="31456" y="61554"/>
                  </a:lnTo>
                  <a:cubicBezTo>
                    <a:pt x="31440" y="61772"/>
                    <a:pt x="31506" y="61990"/>
                    <a:pt x="31643" y="62166"/>
                  </a:cubicBezTo>
                  <a:lnTo>
                    <a:pt x="15546" y="78173"/>
                  </a:lnTo>
                  <a:cubicBezTo>
                    <a:pt x="15506" y="78130"/>
                    <a:pt x="15461" y="78092"/>
                    <a:pt x="15414" y="78055"/>
                  </a:cubicBezTo>
                  <a:cubicBezTo>
                    <a:pt x="15260" y="77944"/>
                    <a:pt x="15081" y="77892"/>
                    <a:pt x="14905" y="77892"/>
                  </a:cubicBezTo>
                  <a:cubicBezTo>
                    <a:pt x="14826" y="77892"/>
                    <a:pt x="14747" y="77902"/>
                    <a:pt x="14671" y="77923"/>
                  </a:cubicBezTo>
                  <a:lnTo>
                    <a:pt x="6061" y="55104"/>
                  </a:lnTo>
                  <a:cubicBezTo>
                    <a:pt x="6125" y="55054"/>
                    <a:pt x="6183" y="54997"/>
                    <a:pt x="6233" y="54928"/>
                  </a:cubicBezTo>
                  <a:cubicBezTo>
                    <a:pt x="6313" y="54818"/>
                    <a:pt x="6360" y="54692"/>
                    <a:pt x="6382" y="54567"/>
                  </a:cubicBezTo>
                  <a:close/>
                  <a:moveTo>
                    <a:pt x="91099" y="59489"/>
                  </a:moveTo>
                  <a:lnTo>
                    <a:pt x="104457" y="79682"/>
                  </a:lnTo>
                  <a:cubicBezTo>
                    <a:pt x="104363" y="79741"/>
                    <a:pt x="104277" y="79819"/>
                    <a:pt x="104210" y="79913"/>
                  </a:cubicBezTo>
                  <a:cubicBezTo>
                    <a:pt x="104146" y="80003"/>
                    <a:pt x="104103" y="80102"/>
                    <a:pt x="104076" y="80204"/>
                  </a:cubicBezTo>
                  <a:lnTo>
                    <a:pt x="88866" y="77650"/>
                  </a:lnTo>
                  <a:cubicBezTo>
                    <a:pt x="88877" y="77362"/>
                    <a:pt x="88749" y="77075"/>
                    <a:pt x="88499" y="76896"/>
                  </a:cubicBezTo>
                  <a:cubicBezTo>
                    <a:pt x="88425" y="76842"/>
                    <a:pt x="88344" y="76806"/>
                    <a:pt x="88260" y="76778"/>
                  </a:cubicBezTo>
                  <a:lnTo>
                    <a:pt x="90783" y="59563"/>
                  </a:lnTo>
                  <a:cubicBezTo>
                    <a:pt x="90892" y="59558"/>
                    <a:pt x="90999" y="59534"/>
                    <a:pt x="91099" y="59489"/>
                  </a:cubicBezTo>
                  <a:close/>
                  <a:moveTo>
                    <a:pt x="33100" y="62061"/>
                  </a:moveTo>
                  <a:lnTo>
                    <a:pt x="54828" y="69413"/>
                  </a:lnTo>
                  <a:cubicBezTo>
                    <a:pt x="54804" y="69712"/>
                    <a:pt x="54931" y="70016"/>
                    <a:pt x="55192" y="70201"/>
                  </a:cubicBezTo>
                  <a:cubicBezTo>
                    <a:pt x="55275" y="70262"/>
                    <a:pt x="55369" y="70305"/>
                    <a:pt x="55466" y="70333"/>
                  </a:cubicBezTo>
                  <a:lnTo>
                    <a:pt x="54144" y="97291"/>
                  </a:lnTo>
                  <a:cubicBezTo>
                    <a:pt x="54112" y="97293"/>
                    <a:pt x="54080" y="97293"/>
                    <a:pt x="54049" y="97298"/>
                  </a:cubicBezTo>
                  <a:cubicBezTo>
                    <a:pt x="53964" y="97313"/>
                    <a:pt x="53885" y="97342"/>
                    <a:pt x="53809" y="97378"/>
                  </a:cubicBezTo>
                  <a:lnTo>
                    <a:pt x="32845" y="62338"/>
                  </a:lnTo>
                  <a:cubicBezTo>
                    <a:pt x="32924" y="62281"/>
                    <a:pt x="32998" y="62217"/>
                    <a:pt x="33057" y="62136"/>
                  </a:cubicBezTo>
                  <a:cubicBezTo>
                    <a:pt x="33074" y="62112"/>
                    <a:pt x="33085" y="62086"/>
                    <a:pt x="33100" y="62061"/>
                  </a:cubicBezTo>
                  <a:close/>
                  <a:moveTo>
                    <a:pt x="56487" y="69893"/>
                  </a:moveTo>
                  <a:lnTo>
                    <a:pt x="87105" y="77517"/>
                  </a:lnTo>
                  <a:cubicBezTo>
                    <a:pt x="87088" y="77681"/>
                    <a:pt x="87116" y="77843"/>
                    <a:pt x="87186" y="77992"/>
                  </a:cubicBezTo>
                  <a:lnTo>
                    <a:pt x="54942" y="97700"/>
                  </a:lnTo>
                  <a:cubicBezTo>
                    <a:pt x="54883" y="97604"/>
                    <a:pt x="54803" y="97519"/>
                    <a:pt x="54708" y="97452"/>
                  </a:cubicBezTo>
                  <a:cubicBezTo>
                    <a:pt x="54609" y="97379"/>
                    <a:pt x="54496" y="97331"/>
                    <a:pt x="54379" y="97305"/>
                  </a:cubicBezTo>
                  <a:lnTo>
                    <a:pt x="55700" y="70367"/>
                  </a:lnTo>
                  <a:lnTo>
                    <a:pt x="55705" y="70367"/>
                  </a:lnTo>
                  <a:cubicBezTo>
                    <a:pt x="55753" y="70367"/>
                    <a:pt x="55802" y="70364"/>
                    <a:pt x="55850" y="70355"/>
                  </a:cubicBezTo>
                  <a:cubicBezTo>
                    <a:pt x="56084" y="70317"/>
                    <a:pt x="56287" y="70190"/>
                    <a:pt x="56427" y="69997"/>
                  </a:cubicBezTo>
                  <a:cubicBezTo>
                    <a:pt x="56450" y="69964"/>
                    <a:pt x="56468" y="69927"/>
                    <a:pt x="56487" y="69893"/>
                  </a:cubicBezTo>
                  <a:close/>
                  <a:moveTo>
                    <a:pt x="31811" y="62331"/>
                  </a:moveTo>
                  <a:cubicBezTo>
                    <a:pt x="31814" y="62333"/>
                    <a:pt x="31817" y="62338"/>
                    <a:pt x="31821" y="62340"/>
                  </a:cubicBezTo>
                  <a:cubicBezTo>
                    <a:pt x="31978" y="62452"/>
                    <a:pt x="32156" y="62506"/>
                    <a:pt x="32336" y="62506"/>
                  </a:cubicBezTo>
                  <a:cubicBezTo>
                    <a:pt x="32439" y="62506"/>
                    <a:pt x="32539" y="62482"/>
                    <a:pt x="32636" y="62447"/>
                  </a:cubicBezTo>
                  <a:lnTo>
                    <a:pt x="53611" y="97508"/>
                  </a:lnTo>
                  <a:cubicBezTo>
                    <a:pt x="53561" y="97551"/>
                    <a:pt x="53513" y="97602"/>
                    <a:pt x="53473" y="97657"/>
                  </a:cubicBezTo>
                  <a:cubicBezTo>
                    <a:pt x="53449" y="97691"/>
                    <a:pt x="53432" y="97726"/>
                    <a:pt x="53414" y="97761"/>
                  </a:cubicBezTo>
                  <a:lnTo>
                    <a:pt x="15678" y="79186"/>
                  </a:lnTo>
                  <a:cubicBezTo>
                    <a:pt x="15816" y="78926"/>
                    <a:pt x="15811" y="78622"/>
                    <a:pt x="15682" y="78371"/>
                  </a:cubicBezTo>
                  <a:lnTo>
                    <a:pt x="31811" y="62331"/>
                  </a:lnTo>
                  <a:close/>
                  <a:moveTo>
                    <a:pt x="1615" y="71499"/>
                  </a:moveTo>
                  <a:lnTo>
                    <a:pt x="14037" y="78573"/>
                  </a:lnTo>
                  <a:cubicBezTo>
                    <a:pt x="13958" y="78911"/>
                    <a:pt x="14084" y="79279"/>
                    <a:pt x="14383" y="79494"/>
                  </a:cubicBezTo>
                  <a:cubicBezTo>
                    <a:pt x="14539" y="79606"/>
                    <a:pt x="14719" y="79660"/>
                    <a:pt x="14898" y="79660"/>
                  </a:cubicBezTo>
                  <a:cubicBezTo>
                    <a:pt x="15136" y="79660"/>
                    <a:pt x="15368" y="79558"/>
                    <a:pt x="15538" y="79377"/>
                  </a:cubicBezTo>
                  <a:lnTo>
                    <a:pt x="53328" y="97978"/>
                  </a:lnTo>
                  <a:cubicBezTo>
                    <a:pt x="53297" y="98118"/>
                    <a:pt x="53305" y="98265"/>
                    <a:pt x="53342" y="98402"/>
                  </a:cubicBezTo>
                  <a:lnTo>
                    <a:pt x="44172" y="100939"/>
                  </a:lnTo>
                  <a:cubicBezTo>
                    <a:pt x="44109" y="100823"/>
                    <a:pt x="44023" y="100722"/>
                    <a:pt x="43914" y="100644"/>
                  </a:cubicBezTo>
                  <a:cubicBezTo>
                    <a:pt x="43762" y="100534"/>
                    <a:pt x="43583" y="100477"/>
                    <a:pt x="43400" y="100477"/>
                  </a:cubicBezTo>
                  <a:cubicBezTo>
                    <a:pt x="43351" y="100477"/>
                    <a:pt x="43302" y="100481"/>
                    <a:pt x="43253" y="100489"/>
                  </a:cubicBezTo>
                  <a:cubicBezTo>
                    <a:pt x="43020" y="100528"/>
                    <a:pt x="42817" y="100655"/>
                    <a:pt x="42677" y="100848"/>
                  </a:cubicBezTo>
                  <a:cubicBezTo>
                    <a:pt x="42516" y="101072"/>
                    <a:pt x="42479" y="101346"/>
                    <a:pt x="42546" y="101594"/>
                  </a:cubicBezTo>
                  <a:lnTo>
                    <a:pt x="31935" y="108097"/>
                  </a:lnTo>
                  <a:cubicBezTo>
                    <a:pt x="31872" y="107978"/>
                    <a:pt x="31783" y="107872"/>
                    <a:pt x="31671" y="107790"/>
                  </a:cubicBezTo>
                  <a:cubicBezTo>
                    <a:pt x="31516" y="107679"/>
                    <a:pt x="31337" y="107626"/>
                    <a:pt x="31160" y="107626"/>
                  </a:cubicBezTo>
                  <a:cubicBezTo>
                    <a:pt x="30986" y="107626"/>
                    <a:pt x="30812" y="107678"/>
                    <a:pt x="30664" y="107776"/>
                  </a:cubicBezTo>
                  <a:lnTo>
                    <a:pt x="1598" y="71519"/>
                  </a:lnTo>
                  <a:cubicBezTo>
                    <a:pt x="1603" y="71511"/>
                    <a:pt x="1609" y="71506"/>
                    <a:pt x="1615" y="71499"/>
                  </a:cubicBezTo>
                  <a:close/>
                  <a:moveTo>
                    <a:pt x="87314" y="78191"/>
                  </a:moveTo>
                  <a:cubicBezTo>
                    <a:pt x="87360" y="78243"/>
                    <a:pt x="87409" y="78293"/>
                    <a:pt x="87467" y="78334"/>
                  </a:cubicBezTo>
                  <a:cubicBezTo>
                    <a:pt x="87623" y="78447"/>
                    <a:pt x="87803" y="78500"/>
                    <a:pt x="87981" y="78500"/>
                  </a:cubicBezTo>
                  <a:cubicBezTo>
                    <a:pt x="88023" y="78500"/>
                    <a:pt x="88063" y="78493"/>
                    <a:pt x="88103" y="78485"/>
                  </a:cubicBezTo>
                  <a:lnTo>
                    <a:pt x="95457" y="108915"/>
                  </a:lnTo>
                  <a:cubicBezTo>
                    <a:pt x="95228" y="108955"/>
                    <a:pt x="95026" y="109080"/>
                    <a:pt x="94890" y="109271"/>
                  </a:cubicBezTo>
                  <a:cubicBezTo>
                    <a:pt x="94886" y="109276"/>
                    <a:pt x="94884" y="109281"/>
                    <a:pt x="94880" y="109287"/>
                  </a:cubicBezTo>
                  <a:lnTo>
                    <a:pt x="55049" y="98390"/>
                  </a:lnTo>
                  <a:cubicBezTo>
                    <a:pt x="55079" y="98272"/>
                    <a:pt x="55087" y="98149"/>
                    <a:pt x="55066" y="98026"/>
                  </a:cubicBezTo>
                  <a:cubicBezTo>
                    <a:pt x="55060" y="97989"/>
                    <a:pt x="55048" y="97954"/>
                    <a:pt x="55038" y="97917"/>
                  </a:cubicBezTo>
                  <a:lnTo>
                    <a:pt x="87314" y="78191"/>
                  </a:lnTo>
                  <a:close/>
                  <a:moveTo>
                    <a:pt x="42637" y="101815"/>
                  </a:moveTo>
                  <a:cubicBezTo>
                    <a:pt x="42697" y="101917"/>
                    <a:pt x="42779" y="102009"/>
                    <a:pt x="42882" y="102083"/>
                  </a:cubicBezTo>
                  <a:cubicBezTo>
                    <a:pt x="43034" y="102192"/>
                    <a:pt x="43212" y="102249"/>
                    <a:pt x="43395" y="102249"/>
                  </a:cubicBezTo>
                  <a:cubicBezTo>
                    <a:pt x="43443" y="102249"/>
                    <a:pt x="43493" y="102245"/>
                    <a:pt x="43541" y="102237"/>
                  </a:cubicBezTo>
                  <a:cubicBezTo>
                    <a:pt x="43588" y="102229"/>
                    <a:pt x="43633" y="102216"/>
                    <a:pt x="43679" y="102201"/>
                  </a:cubicBezTo>
                  <a:lnTo>
                    <a:pt x="55444" y="118817"/>
                  </a:lnTo>
                  <a:cubicBezTo>
                    <a:pt x="55361" y="118874"/>
                    <a:pt x="55285" y="118944"/>
                    <a:pt x="55225" y="119027"/>
                  </a:cubicBezTo>
                  <a:cubicBezTo>
                    <a:pt x="55134" y="119155"/>
                    <a:pt x="55081" y="119302"/>
                    <a:pt x="55066" y="119454"/>
                  </a:cubicBezTo>
                  <a:lnTo>
                    <a:pt x="38399" y="118443"/>
                  </a:lnTo>
                  <a:lnTo>
                    <a:pt x="31738" y="109173"/>
                  </a:lnTo>
                  <a:cubicBezTo>
                    <a:pt x="31789" y="109128"/>
                    <a:pt x="31835" y="109080"/>
                    <a:pt x="31876" y="109025"/>
                  </a:cubicBezTo>
                  <a:cubicBezTo>
                    <a:pt x="32014" y="108832"/>
                    <a:pt x="32069" y="108598"/>
                    <a:pt x="32030" y="108364"/>
                  </a:cubicBezTo>
                  <a:cubicBezTo>
                    <a:pt x="32027" y="108350"/>
                    <a:pt x="32021" y="108336"/>
                    <a:pt x="32017" y="108321"/>
                  </a:cubicBezTo>
                  <a:lnTo>
                    <a:pt x="42637" y="101815"/>
                  </a:lnTo>
                  <a:close/>
                  <a:moveTo>
                    <a:pt x="54958" y="98612"/>
                  </a:moveTo>
                  <a:lnTo>
                    <a:pt x="94775" y="109505"/>
                  </a:lnTo>
                  <a:cubicBezTo>
                    <a:pt x="94674" y="109802"/>
                    <a:pt x="94737" y="110137"/>
                    <a:pt x="94949" y="110374"/>
                  </a:cubicBezTo>
                  <a:lnTo>
                    <a:pt x="79975" y="127087"/>
                  </a:lnTo>
                  <a:cubicBezTo>
                    <a:pt x="79970" y="127084"/>
                    <a:pt x="79968" y="127081"/>
                    <a:pt x="79965" y="127079"/>
                  </a:cubicBezTo>
                  <a:cubicBezTo>
                    <a:pt x="79813" y="126970"/>
                    <a:pt x="79634" y="126913"/>
                    <a:pt x="79451" y="126913"/>
                  </a:cubicBezTo>
                  <a:cubicBezTo>
                    <a:pt x="79403" y="126913"/>
                    <a:pt x="79354" y="126917"/>
                    <a:pt x="79305" y="126925"/>
                  </a:cubicBezTo>
                  <a:cubicBezTo>
                    <a:pt x="79089" y="126960"/>
                    <a:pt x="78902" y="127074"/>
                    <a:pt x="78766" y="127242"/>
                  </a:cubicBezTo>
                  <a:lnTo>
                    <a:pt x="44129" y="101861"/>
                  </a:lnTo>
                  <a:cubicBezTo>
                    <a:pt x="44257" y="101672"/>
                    <a:pt x="44310" y="101447"/>
                    <a:pt x="44272" y="101221"/>
                  </a:cubicBezTo>
                  <a:cubicBezTo>
                    <a:pt x="44268" y="101201"/>
                    <a:pt x="44262" y="101182"/>
                    <a:pt x="44256" y="101162"/>
                  </a:cubicBezTo>
                  <a:lnTo>
                    <a:pt x="53432" y="98624"/>
                  </a:lnTo>
                  <a:cubicBezTo>
                    <a:pt x="53492" y="98727"/>
                    <a:pt x="53573" y="98820"/>
                    <a:pt x="53678" y="98895"/>
                  </a:cubicBezTo>
                  <a:cubicBezTo>
                    <a:pt x="53834" y="99007"/>
                    <a:pt x="54013" y="99061"/>
                    <a:pt x="54193" y="99061"/>
                  </a:cubicBezTo>
                  <a:cubicBezTo>
                    <a:pt x="54468" y="99061"/>
                    <a:pt x="54740" y="98932"/>
                    <a:pt x="54914" y="98692"/>
                  </a:cubicBezTo>
                  <a:cubicBezTo>
                    <a:pt x="54931" y="98666"/>
                    <a:pt x="54943" y="98639"/>
                    <a:pt x="54958" y="98612"/>
                  </a:cubicBezTo>
                  <a:close/>
                  <a:moveTo>
                    <a:pt x="58749" y="0"/>
                  </a:moveTo>
                  <a:cubicBezTo>
                    <a:pt x="58700" y="0"/>
                    <a:pt x="58651" y="4"/>
                    <a:pt x="58601" y="13"/>
                  </a:cubicBezTo>
                  <a:cubicBezTo>
                    <a:pt x="58368" y="51"/>
                    <a:pt x="58165" y="178"/>
                    <a:pt x="58026" y="371"/>
                  </a:cubicBezTo>
                  <a:cubicBezTo>
                    <a:pt x="57906" y="537"/>
                    <a:pt x="57857" y="730"/>
                    <a:pt x="57863" y="922"/>
                  </a:cubicBezTo>
                  <a:lnTo>
                    <a:pt x="34925" y="10097"/>
                  </a:lnTo>
                  <a:cubicBezTo>
                    <a:pt x="34868" y="9931"/>
                    <a:pt x="34761" y="9780"/>
                    <a:pt x="34608" y="9669"/>
                  </a:cubicBezTo>
                  <a:cubicBezTo>
                    <a:pt x="34451" y="9557"/>
                    <a:pt x="34271" y="9503"/>
                    <a:pt x="34092" y="9503"/>
                  </a:cubicBezTo>
                  <a:cubicBezTo>
                    <a:pt x="33816" y="9503"/>
                    <a:pt x="33545" y="9631"/>
                    <a:pt x="33372" y="9872"/>
                  </a:cubicBezTo>
                  <a:cubicBezTo>
                    <a:pt x="33234" y="10064"/>
                    <a:pt x="33180" y="10299"/>
                    <a:pt x="33218" y="10533"/>
                  </a:cubicBezTo>
                  <a:cubicBezTo>
                    <a:pt x="33257" y="10766"/>
                    <a:pt x="33384" y="10969"/>
                    <a:pt x="33577" y="11108"/>
                  </a:cubicBezTo>
                  <a:cubicBezTo>
                    <a:pt x="33733" y="11221"/>
                    <a:pt x="33912" y="11274"/>
                    <a:pt x="34091" y="11274"/>
                  </a:cubicBezTo>
                  <a:cubicBezTo>
                    <a:pt x="34316" y="11274"/>
                    <a:pt x="34535" y="11185"/>
                    <a:pt x="34704" y="11023"/>
                  </a:cubicBezTo>
                  <a:lnTo>
                    <a:pt x="59844" y="45919"/>
                  </a:lnTo>
                  <a:lnTo>
                    <a:pt x="59844" y="45919"/>
                  </a:lnTo>
                  <a:lnTo>
                    <a:pt x="29110" y="21654"/>
                  </a:lnTo>
                  <a:cubicBezTo>
                    <a:pt x="29111" y="21652"/>
                    <a:pt x="29113" y="21651"/>
                    <a:pt x="29117" y="21648"/>
                  </a:cubicBezTo>
                  <a:cubicBezTo>
                    <a:pt x="29401" y="21251"/>
                    <a:pt x="29309" y="20697"/>
                    <a:pt x="28913" y="20413"/>
                  </a:cubicBezTo>
                  <a:cubicBezTo>
                    <a:pt x="28757" y="20301"/>
                    <a:pt x="28577" y="20247"/>
                    <a:pt x="28399" y="20247"/>
                  </a:cubicBezTo>
                  <a:cubicBezTo>
                    <a:pt x="28122" y="20247"/>
                    <a:pt x="27850" y="20375"/>
                    <a:pt x="27678" y="20616"/>
                  </a:cubicBezTo>
                  <a:cubicBezTo>
                    <a:pt x="27393" y="21013"/>
                    <a:pt x="27485" y="21567"/>
                    <a:pt x="27881" y="21851"/>
                  </a:cubicBezTo>
                  <a:cubicBezTo>
                    <a:pt x="28037" y="21963"/>
                    <a:pt x="28217" y="22017"/>
                    <a:pt x="28396" y="22017"/>
                  </a:cubicBezTo>
                  <a:cubicBezTo>
                    <a:pt x="28561" y="22017"/>
                    <a:pt x="28722" y="21967"/>
                    <a:pt x="28864" y="21877"/>
                  </a:cubicBezTo>
                  <a:lnTo>
                    <a:pt x="57922" y="58717"/>
                  </a:lnTo>
                  <a:cubicBezTo>
                    <a:pt x="57920" y="58718"/>
                    <a:pt x="57919" y="58719"/>
                    <a:pt x="57916" y="58723"/>
                  </a:cubicBezTo>
                  <a:lnTo>
                    <a:pt x="16459" y="26054"/>
                  </a:lnTo>
                  <a:cubicBezTo>
                    <a:pt x="16652" y="25671"/>
                    <a:pt x="16546" y="25194"/>
                    <a:pt x="16188" y="24937"/>
                  </a:cubicBezTo>
                  <a:cubicBezTo>
                    <a:pt x="16032" y="24825"/>
                    <a:pt x="15851" y="24771"/>
                    <a:pt x="15672" y="24771"/>
                  </a:cubicBezTo>
                  <a:cubicBezTo>
                    <a:pt x="15397" y="24771"/>
                    <a:pt x="15125" y="24899"/>
                    <a:pt x="14952" y="25140"/>
                  </a:cubicBezTo>
                  <a:cubicBezTo>
                    <a:pt x="14668" y="25537"/>
                    <a:pt x="14760" y="26091"/>
                    <a:pt x="15155" y="26375"/>
                  </a:cubicBezTo>
                  <a:cubicBezTo>
                    <a:pt x="15308" y="26486"/>
                    <a:pt x="15486" y="26541"/>
                    <a:pt x="15671" y="26541"/>
                  </a:cubicBezTo>
                  <a:cubicBezTo>
                    <a:pt x="15719" y="26541"/>
                    <a:pt x="15768" y="26537"/>
                    <a:pt x="15816" y="26529"/>
                  </a:cubicBezTo>
                  <a:cubicBezTo>
                    <a:pt x="15834" y="26526"/>
                    <a:pt x="15850" y="26520"/>
                    <a:pt x="15866" y="26516"/>
                  </a:cubicBezTo>
                  <a:lnTo>
                    <a:pt x="31824" y="60903"/>
                  </a:lnTo>
                  <a:cubicBezTo>
                    <a:pt x="31748" y="60958"/>
                    <a:pt x="31675" y="61023"/>
                    <a:pt x="31618" y="61103"/>
                  </a:cubicBezTo>
                  <a:cubicBezTo>
                    <a:pt x="31568" y="61173"/>
                    <a:pt x="31534" y="61248"/>
                    <a:pt x="31507" y="61324"/>
                  </a:cubicBezTo>
                  <a:lnTo>
                    <a:pt x="6390" y="54326"/>
                  </a:lnTo>
                  <a:cubicBezTo>
                    <a:pt x="6367" y="54081"/>
                    <a:pt x="6245" y="53846"/>
                    <a:pt x="6030" y="53692"/>
                  </a:cubicBezTo>
                  <a:cubicBezTo>
                    <a:pt x="5874" y="53581"/>
                    <a:pt x="5694" y="53527"/>
                    <a:pt x="5515" y="53527"/>
                  </a:cubicBezTo>
                  <a:cubicBezTo>
                    <a:pt x="5239" y="53527"/>
                    <a:pt x="4967" y="53655"/>
                    <a:pt x="4794" y="53896"/>
                  </a:cubicBezTo>
                  <a:cubicBezTo>
                    <a:pt x="4510" y="54293"/>
                    <a:pt x="4602" y="54846"/>
                    <a:pt x="4998" y="55131"/>
                  </a:cubicBezTo>
                  <a:cubicBezTo>
                    <a:pt x="5154" y="55243"/>
                    <a:pt x="5334" y="55297"/>
                    <a:pt x="5512" y="55297"/>
                  </a:cubicBezTo>
                  <a:cubicBezTo>
                    <a:pt x="5630" y="55297"/>
                    <a:pt x="5746" y="55269"/>
                    <a:pt x="5854" y="55223"/>
                  </a:cubicBezTo>
                  <a:lnTo>
                    <a:pt x="14454" y="78011"/>
                  </a:lnTo>
                  <a:cubicBezTo>
                    <a:pt x="14348" y="78072"/>
                    <a:pt x="14255" y="78154"/>
                    <a:pt x="14180" y="78258"/>
                  </a:cubicBezTo>
                  <a:cubicBezTo>
                    <a:pt x="14159" y="78289"/>
                    <a:pt x="14143" y="78321"/>
                    <a:pt x="14124" y="78354"/>
                  </a:cubicBezTo>
                  <a:lnTo>
                    <a:pt x="1732" y="71295"/>
                  </a:lnTo>
                  <a:cubicBezTo>
                    <a:pt x="1882" y="70925"/>
                    <a:pt x="1769" y="70488"/>
                    <a:pt x="1431" y="70244"/>
                  </a:cubicBezTo>
                  <a:cubicBezTo>
                    <a:pt x="1279" y="70136"/>
                    <a:pt x="1101" y="70079"/>
                    <a:pt x="918" y="70079"/>
                  </a:cubicBezTo>
                  <a:cubicBezTo>
                    <a:pt x="869" y="70079"/>
                    <a:pt x="819" y="70083"/>
                    <a:pt x="770" y="70091"/>
                  </a:cubicBezTo>
                  <a:cubicBezTo>
                    <a:pt x="535" y="70130"/>
                    <a:pt x="333" y="70257"/>
                    <a:pt x="193" y="70449"/>
                  </a:cubicBezTo>
                  <a:cubicBezTo>
                    <a:pt x="56" y="70642"/>
                    <a:pt x="1" y="70875"/>
                    <a:pt x="40" y="71109"/>
                  </a:cubicBezTo>
                  <a:cubicBezTo>
                    <a:pt x="79" y="71343"/>
                    <a:pt x="206" y="71547"/>
                    <a:pt x="399" y="71685"/>
                  </a:cubicBezTo>
                  <a:cubicBezTo>
                    <a:pt x="555" y="71797"/>
                    <a:pt x="734" y="71851"/>
                    <a:pt x="913" y="71851"/>
                  </a:cubicBezTo>
                  <a:cubicBezTo>
                    <a:pt x="1096" y="71851"/>
                    <a:pt x="1276" y="71789"/>
                    <a:pt x="1426" y="71680"/>
                  </a:cubicBezTo>
                  <a:lnTo>
                    <a:pt x="30491" y="107933"/>
                  </a:lnTo>
                  <a:cubicBezTo>
                    <a:pt x="30474" y="107952"/>
                    <a:pt x="30454" y="107971"/>
                    <a:pt x="30437" y="107994"/>
                  </a:cubicBezTo>
                  <a:cubicBezTo>
                    <a:pt x="30426" y="108010"/>
                    <a:pt x="30418" y="108029"/>
                    <a:pt x="30408" y="108045"/>
                  </a:cubicBezTo>
                  <a:lnTo>
                    <a:pt x="5131" y="93125"/>
                  </a:lnTo>
                  <a:cubicBezTo>
                    <a:pt x="5273" y="92758"/>
                    <a:pt x="5159" y="92325"/>
                    <a:pt x="4826" y="92087"/>
                  </a:cubicBezTo>
                  <a:cubicBezTo>
                    <a:pt x="4669" y="91975"/>
                    <a:pt x="4489" y="91921"/>
                    <a:pt x="4311" y="91921"/>
                  </a:cubicBezTo>
                  <a:cubicBezTo>
                    <a:pt x="4035" y="91921"/>
                    <a:pt x="3763" y="92050"/>
                    <a:pt x="3589" y="92291"/>
                  </a:cubicBezTo>
                  <a:cubicBezTo>
                    <a:pt x="3305" y="92688"/>
                    <a:pt x="3397" y="93241"/>
                    <a:pt x="3792" y="93527"/>
                  </a:cubicBezTo>
                  <a:cubicBezTo>
                    <a:pt x="3950" y="93639"/>
                    <a:pt x="4128" y="93692"/>
                    <a:pt x="4308" y="93692"/>
                  </a:cubicBezTo>
                  <a:cubicBezTo>
                    <a:pt x="4578" y="93692"/>
                    <a:pt x="4846" y="93566"/>
                    <a:pt x="5020" y="93332"/>
                  </a:cubicBezTo>
                  <a:lnTo>
                    <a:pt x="30310" y="108260"/>
                  </a:lnTo>
                  <a:cubicBezTo>
                    <a:pt x="30273" y="108387"/>
                    <a:pt x="30261" y="108519"/>
                    <a:pt x="30283" y="108652"/>
                  </a:cubicBezTo>
                  <a:cubicBezTo>
                    <a:pt x="30322" y="108886"/>
                    <a:pt x="30449" y="109090"/>
                    <a:pt x="30642" y="109228"/>
                  </a:cubicBezTo>
                  <a:cubicBezTo>
                    <a:pt x="30795" y="109337"/>
                    <a:pt x="30972" y="109394"/>
                    <a:pt x="31155" y="109394"/>
                  </a:cubicBezTo>
                  <a:cubicBezTo>
                    <a:pt x="31203" y="109394"/>
                    <a:pt x="31252" y="109389"/>
                    <a:pt x="31301" y="109382"/>
                  </a:cubicBezTo>
                  <a:cubicBezTo>
                    <a:pt x="31386" y="109367"/>
                    <a:pt x="31466" y="109337"/>
                    <a:pt x="31543" y="109302"/>
                  </a:cubicBezTo>
                  <a:lnTo>
                    <a:pt x="38242" y="118625"/>
                  </a:lnTo>
                  <a:lnTo>
                    <a:pt x="38274" y="118671"/>
                  </a:lnTo>
                  <a:lnTo>
                    <a:pt x="55072" y="119689"/>
                  </a:lnTo>
                  <a:cubicBezTo>
                    <a:pt x="55111" y="119923"/>
                    <a:pt x="55238" y="120126"/>
                    <a:pt x="55429" y="120263"/>
                  </a:cubicBezTo>
                  <a:cubicBezTo>
                    <a:pt x="55585" y="120375"/>
                    <a:pt x="55765" y="120428"/>
                    <a:pt x="55944" y="120428"/>
                  </a:cubicBezTo>
                  <a:cubicBezTo>
                    <a:pt x="56219" y="120428"/>
                    <a:pt x="56492" y="120300"/>
                    <a:pt x="56664" y="120059"/>
                  </a:cubicBezTo>
                  <a:cubicBezTo>
                    <a:pt x="56949" y="119663"/>
                    <a:pt x="56857" y="119109"/>
                    <a:pt x="56461" y="118824"/>
                  </a:cubicBezTo>
                  <a:cubicBezTo>
                    <a:pt x="56309" y="118716"/>
                    <a:pt x="56131" y="118659"/>
                    <a:pt x="55949" y="118659"/>
                  </a:cubicBezTo>
                  <a:cubicBezTo>
                    <a:pt x="55900" y="118659"/>
                    <a:pt x="55850" y="118663"/>
                    <a:pt x="55801" y="118671"/>
                  </a:cubicBezTo>
                  <a:cubicBezTo>
                    <a:pt x="55750" y="118679"/>
                    <a:pt x="55702" y="118694"/>
                    <a:pt x="55655" y="118710"/>
                  </a:cubicBezTo>
                  <a:lnTo>
                    <a:pt x="43893" y="102095"/>
                  </a:lnTo>
                  <a:cubicBezTo>
                    <a:pt x="43920" y="102077"/>
                    <a:pt x="43946" y="102056"/>
                    <a:pt x="43971" y="102035"/>
                  </a:cubicBezTo>
                  <a:lnTo>
                    <a:pt x="78639" y="127440"/>
                  </a:lnTo>
                  <a:cubicBezTo>
                    <a:pt x="78569" y="127597"/>
                    <a:pt x="78545" y="127770"/>
                    <a:pt x="78575" y="127942"/>
                  </a:cubicBezTo>
                  <a:cubicBezTo>
                    <a:pt x="78613" y="128175"/>
                    <a:pt x="78740" y="128380"/>
                    <a:pt x="78933" y="128518"/>
                  </a:cubicBezTo>
                  <a:cubicBezTo>
                    <a:pt x="79089" y="128630"/>
                    <a:pt x="79269" y="128683"/>
                    <a:pt x="79447" y="128683"/>
                  </a:cubicBezTo>
                  <a:cubicBezTo>
                    <a:pt x="79723" y="128683"/>
                    <a:pt x="79996" y="128555"/>
                    <a:pt x="80168" y="128314"/>
                  </a:cubicBezTo>
                  <a:cubicBezTo>
                    <a:pt x="80402" y="127987"/>
                    <a:pt x="80378" y="127555"/>
                    <a:pt x="80140" y="127252"/>
                  </a:cubicBezTo>
                  <a:lnTo>
                    <a:pt x="95125" y="110526"/>
                  </a:lnTo>
                  <a:cubicBezTo>
                    <a:pt x="95273" y="110624"/>
                    <a:pt x="95441" y="110672"/>
                    <a:pt x="95607" y="110672"/>
                  </a:cubicBezTo>
                  <a:cubicBezTo>
                    <a:pt x="95788" y="110672"/>
                    <a:pt x="95963" y="110612"/>
                    <a:pt x="96112" y="110507"/>
                  </a:cubicBezTo>
                  <a:lnTo>
                    <a:pt x="102491" y="121570"/>
                  </a:lnTo>
                  <a:cubicBezTo>
                    <a:pt x="102377" y="121631"/>
                    <a:pt x="102271" y="121716"/>
                    <a:pt x="102190" y="121830"/>
                  </a:cubicBezTo>
                  <a:cubicBezTo>
                    <a:pt x="101904" y="122228"/>
                    <a:pt x="101997" y="122780"/>
                    <a:pt x="102393" y="123065"/>
                  </a:cubicBezTo>
                  <a:cubicBezTo>
                    <a:pt x="102545" y="123175"/>
                    <a:pt x="102723" y="123231"/>
                    <a:pt x="102906" y="123231"/>
                  </a:cubicBezTo>
                  <a:cubicBezTo>
                    <a:pt x="102954" y="123231"/>
                    <a:pt x="103004" y="123228"/>
                    <a:pt x="103052" y="123219"/>
                  </a:cubicBezTo>
                  <a:cubicBezTo>
                    <a:pt x="103284" y="123181"/>
                    <a:pt x="103489" y="123053"/>
                    <a:pt x="103626" y="122861"/>
                  </a:cubicBezTo>
                  <a:cubicBezTo>
                    <a:pt x="103912" y="122464"/>
                    <a:pt x="103819" y="121910"/>
                    <a:pt x="103423" y="121625"/>
                  </a:cubicBezTo>
                  <a:cubicBezTo>
                    <a:pt x="103268" y="121514"/>
                    <a:pt x="103091" y="121463"/>
                    <a:pt x="102915" y="121463"/>
                  </a:cubicBezTo>
                  <a:cubicBezTo>
                    <a:pt x="102846" y="121463"/>
                    <a:pt x="102778" y="121470"/>
                    <a:pt x="102712" y="121485"/>
                  </a:cubicBezTo>
                  <a:lnTo>
                    <a:pt x="96287" y="110342"/>
                  </a:lnTo>
                  <a:cubicBezTo>
                    <a:pt x="96298" y="110329"/>
                    <a:pt x="96313" y="110318"/>
                    <a:pt x="96325" y="110302"/>
                  </a:cubicBezTo>
                  <a:cubicBezTo>
                    <a:pt x="96610" y="109904"/>
                    <a:pt x="96518" y="109351"/>
                    <a:pt x="96121" y="109066"/>
                  </a:cubicBezTo>
                  <a:cubicBezTo>
                    <a:pt x="95993" y="108973"/>
                    <a:pt x="95844" y="108923"/>
                    <a:pt x="95692" y="108908"/>
                  </a:cubicBezTo>
                  <a:lnTo>
                    <a:pt x="88325" y="78424"/>
                  </a:lnTo>
                  <a:cubicBezTo>
                    <a:pt x="88400" y="78392"/>
                    <a:pt x="88472" y="78351"/>
                    <a:pt x="88538" y="78298"/>
                  </a:cubicBezTo>
                  <a:lnTo>
                    <a:pt x="112640" y="101661"/>
                  </a:lnTo>
                  <a:cubicBezTo>
                    <a:pt x="112415" y="102050"/>
                    <a:pt x="112513" y="102555"/>
                    <a:pt x="112886" y="102822"/>
                  </a:cubicBezTo>
                  <a:cubicBezTo>
                    <a:pt x="113043" y="102935"/>
                    <a:pt x="113222" y="102988"/>
                    <a:pt x="113401" y="102988"/>
                  </a:cubicBezTo>
                  <a:cubicBezTo>
                    <a:pt x="113421" y="102988"/>
                    <a:pt x="113442" y="102983"/>
                    <a:pt x="113461" y="102982"/>
                  </a:cubicBezTo>
                  <a:lnTo>
                    <a:pt x="118567" y="120230"/>
                  </a:lnTo>
                  <a:cubicBezTo>
                    <a:pt x="118456" y="120292"/>
                    <a:pt x="118356" y="120375"/>
                    <a:pt x="118277" y="120485"/>
                  </a:cubicBezTo>
                  <a:cubicBezTo>
                    <a:pt x="117993" y="120882"/>
                    <a:pt x="118085" y="121436"/>
                    <a:pt x="118480" y="121721"/>
                  </a:cubicBezTo>
                  <a:cubicBezTo>
                    <a:pt x="118632" y="121830"/>
                    <a:pt x="118811" y="121886"/>
                    <a:pt x="118994" y="121886"/>
                  </a:cubicBezTo>
                  <a:cubicBezTo>
                    <a:pt x="119042" y="121886"/>
                    <a:pt x="119091" y="121882"/>
                    <a:pt x="119139" y="121875"/>
                  </a:cubicBezTo>
                  <a:cubicBezTo>
                    <a:pt x="119372" y="121835"/>
                    <a:pt x="119577" y="121709"/>
                    <a:pt x="119715" y="121516"/>
                  </a:cubicBezTo>
                  <a:cubicBezTo>
                    <a:pt x="119999" y="121118"/>
                    <a:pt x="119907" y="120565"/>
                    <a:pt x="119511" y="120281"/>
                  </a:cubicBezTo>
                  <a:cubicBezTo>
                    <a:pt x="119357" y="120170"/>
                    <a:pt x="119179" y="120118"/>
                    <a:pt x="119002" y="120118"/>
                  </a:cubicBezTo>
                  <a:cubicBezTo>
                    <a:pt x="118929" y="120118"/>
                    <a:pt x="118856" y="120127"/>
                    <a:pt x="118785" y="120144"/>
                  </a:cubicBezTo>
                  <a:lnTo>
                    <a:pt x="113690" y="102933"/>
                  </a:lnTo>
                  <a:cubicBezTo>
                    <a:pt x="113856" y="102876"/>
                    <a:pt x="114009" y="102773"/>
                    <a:pt x="114121" y="102619"/>
                  </a:cubicBezTo>
                  <a:cubicBezTo>
                    <a:pt x="114405" y="102222"/>
                    <a:pt x="114313" y="101668"/>
                    <a:pt x="113917" y="101384"/>
                  </a:cubicBezTo>
                  <a:cubicBezTo>
                    <a:pt x="113762" y="101272"/>
                    <a:pt x="113582" y="101219"/>
                    <a:pt x="113404" y="101219"/>
                  </a:cubicBezTo>
                  <a:cubicBezTo>
                    <a:pt x="113177" y="101219"/>
                    <a:pt x="112951" y="101307"/>
                    <a:pt x="112782" y="101473"/>
                  </a:cubicBezTo>
                  <a:lnTo>
                    <a:pt x="88698" y="78130"/>
                  </a:lnTo>
                  <a:cubicBezTo>
                    <a:pt x="88756" y="78050"/>
                    <a:pt x="88793" y="77963"/>
                    <a:pt x="88820" y="77873"/>
                  </a:cubicBezTo>
                  <a:lnTo>
                    <a:pt x="104040" y="80436"/>
                  </a:lnTo>
                  <a:cubicBezTo>
                    <a:pt x="104042" y="80710"/>
                    <a:pt x="104168" y="80979"/>
                    <a:pt x="104406" y="81151"/>
                  </a:cubicBezTo>
                  <a:cubicBezTo>
                    <a:pt x="104559" y="81260"/>
                    <a:pt x="104736" y="81316"/>
                    <a:pt x="104920" y="81316"/>
                  </a:cubicBezTo>
                  <a:cubicBezTo>
                    <a:pt x="104968" y="81316"/>
                    <a:pt x="105019" y="81312"/>
                    <a:pt x="105067" y="81303"/>
                  </a:cubicBezTo>
                  <a:cubicBezTo>
                    <a:pt x="105299" y="81265"/>
                    <a:pt x="105503" y="81138"/>
                    <a:pt x="105641" y="80945"/>
                  </a:cubicBezTo>
                  <a:cubicBezTo>
                    <a:pt x="105673" y="80901"/>
                    <a:pt x="105700" y="80853"/>
                    <a:pt x="105722" y="80805"/>
                  </a:cubicBezTo>
                  <a:lnTo>
                    <a:pt x="125340" y="86830"/>
                  </a:lnTo>
                  <a:cubicBezTo>
                    <a:pt x="125298" y="87143"/>
                    <a:pt x="125422" y="87472"/>
                    <a:pt x="125697" y="87670"/>
                  </a:cubicBezTo>
                  <a:cubicBezTo>
                    <a:pt x="125850" y="87779"/>
                    <a:pt x="126027" y="87835"/>
                    <a:pt x="126212" y="87835"/>
                  </a:cubicBezTo>
                  <a:cubicBezTo>
                    <a:pt x="126260" y="87835"/>
                    <a:pt x="126310" y="87831"/>
                    <a:pt x="126358" y="87823"/>
                  </a:cubicBezTo>
                  <a:cubicBezTo>
                    <a:pt x="126590" y="87784"/>
                    <a:pt x="126795" y="87657"/>
                    <a:pt x="126932" y="87464"/>
                  </a:cubicBezTo>
                  <a:cubicBezTo>
                    <a:pt x="127070" y="87272"/>
                    <a:pt x="127125" y="87039"/>
                    <a:pt x="127086" y="86804"/>
                  </a:cubicBezTo>
                  <a:cubicBezTo>
                    <a:pt x="127048" y="86571"/>
                    <a:pt x="126920" y="86367"/>
                    <a:pt x="126728" y="86229"/>
                  </a:cubicBezTo>
                  <a:cubicBezTo>
                    <a:pt x="126572" y="86117"/>
                    <a:pt x="126392" y="86063"/>
                    <a:pt x="126213" y="86063"/>
                  </a:cubicBezTo>
                  <a:cubicBezTo>
                    <a:pt x="125937" y="86063"/>
                    <a:pt x="125665" y="86191"/>
                    <a:pt x="125492" y="86432"/>
                  </a:cubicBezTo>
                  <a:cubicBezTo>
                    <a:pt x="125454" y="86486"/>
                    <a:pt x="125423" y="86543"/>
                    <a:pt x="125399" y="86602"/>
                  </a:cubicBezTo>
                  <a:lnTo>
                    <a:pt x="105791" y="80580"/>
                  </a:lnTo>
                  <a:cubicBezTo>
                    <a:pt x="105808" y="80484"/>
                    <a:pt x="105812" y="80386"/>
                    <a:pt x="105795" y="80285"/>
                  </a:cubicBezTo>
                  <a:cubicBezTo>
                    <a:pt x="105757" y="80052"/>
                    <a:pt x="105629" y="79848"/>
                    <a:pt x="105437" y="79710"/>
                  </a:cubicBezTo>
                  <a:cubicBezTo>
                    <a:pt x="105283" y="79599"/>
                    <a:pt x="105105" y="79547"/>
                    <a:pt x="104928" y="79547"/>
                  </a:cubicBezTo>
                  <a:cubicBezTo>
                    <a:pt x="104839" y="79547"/>
                    <a:pt x="104751" y="79560"/>
                    <a:pt x="104666" y="79586"/>
                  </a:cubicBezTo>
                  <a:lnTo>
                    <a:pt x="91291" y="59370"/>
                  </a:lnTo>
                  <a:cubicBezTo>
                    <a:pt x="91351" y="59320"/>
                    <a:pt x="91408" y="59265"/>
                    <a:pt x="91454" y="59199"/>
                  </a:cubicBezTo>
                  <a:cubicBezTo>
                    <a:pt x="91612" y="58980"/>
                    <a:pt x="91650" y="58716"/>
                    <a:pt x="91591" y="58473"/>
                  </a:cubicBezTo>
                  <a:lnTo>
                    <a:pt x="121723" y="42022"/>
                  </a:lnTo>
                  <a:cubicBezTo>
                    <a:pt x="121773" y="42082"/>
                    <a:pt x="121827" y="42140"/>
                    <a:pt x="121893" y="42188"/>
                  </a:cubicBezTo>
                  <a:cubicBezTo>
                    <a:pt x="122049" y="42300"/>
                    <a:pt x="122229" y="42354"/>
                    <a:pt x="122408" y="42354"/>
                  </a:cubicBezTo>
                  <a:cubicBezTo>
                    <a:pt x="122508" y="42354"/>
                    <a:pt x="122608" y="42331"/>
                    <a:pt x="122702" y="42298"/>
                  </a:cubicBezTo>
                  <a:lnTo>
                    <a:pt x="143453" y="68738"/>
                  </a:lnTo>
                  <a:cubicBezTo>
                    <a:pt x="143438" y="68755"/>
                    <a:pt x="143422" y="68770"/>
                    <a:pt x="143408" y="68787"/>
                  </a:cubicBezTo>
                  <a:cubicBezTo>
                    <a:pt x="143123" y="69184"/>
                    <a:pt x="143215" y="69738"/>
                    <a:pt x="143613" y="70023"/>
                  </a:cubicBezTo>
                  <a:cubicBezTo>
                    <a:pt x="143769" y="70135"/>
                    <a:pt x="143948" y="70188"/>
                    <a:pt x="144127" y="70188"/>
                  </a:cubicBezTo>
                  <a:cubicBezTo>
                    <a:pt x="144155" y="70188"/>
                    <a:pt x="144182" y="70181"/>
                    <a:pt x="144210" y="70179"/>
                  </a:cubicBezTo>
                  <a:lnTo>
                    <a:pt x="150276" y="95191"/>
                  </a:lnTo>
                  <a:cubicBezTo>
                    <a:pt x="150132" y="95254"/>
                    <a:pt x="150005" y="95352"/>
                    <a:pt x="149911" y="95484"/>
                  </a:cubicBezTo>
                  <a:cubicBezTo>
                    <a:pt x="149774" y="95676"/>
                    <a:pt x="149718" y="95910"/>
                    <a:pt x="149758" y="96144"/>
                  </a:cubicBezTo>
                  <a:cubicBezTo>
                    <a:pt x="149796" y="96377"/>
                    <a:pt x="149923" y="96581"/>
                    <a:pt x="150116" y="96719"/>
                  </a:cubicBezTo>
                  <a:cubicBezTo>
                    <a:pt x="150272" y="96832"/>
                    <a:pt x="150451" y="96885"/>
                    <a:pt x="150630" y="96885"/>
                  </a:cubicBezTo>
                  <a:cubicBezTo>
                    <a:pt x="150905" y="96885"/>
                    <a:pt x="151178" y="96757"/>
                    <a:pt x="151351" y="96516"/>
                  </a:cubicBezTo>
                  <a:cubicBezTo>
                    <a:pt x="151633" y="96119"/>
                    <a:pt x="151542" y="95564"/>
                    <a:pt x="151145" y="95281"/>
                  </a:cubicBezTo>
                  <a:cubicBezTo>
                    <a:pt x="150994" y="95171"/>
                    <a:pt x="150817" y="95116"/>
                    <a:pt x="150635" y="95116"/>
                  </a:cubicBezTo>
                  <a:cubicBezTo>
                    <a:pt x="150591" y="95116"/>
                    <a:pt x="150546" y="95119"/>
                    <a:pt x="150501" y="95126"/>
                  </a:cubicBezTo>
                  <a:lnTo>
                    <a:pt x="144439" y="70126"/>
                  </a:lnTo>
                  <a:cubicBezTo>
                    <a:pt x="144598" y="70068"/>
                    <a:pt x="144742" y="69967"/>
                    <a:pt x="144848" y="69819"/>
                  </a:cubicBezTo>
                  <a:cubicBezTo>
                    <a:pt x="145133" y="69422"/>
                    <a:pt x="145041" y="68869"/>
                    <a:pt x="144643" y="68584"/>
                  </a:cubicBezTo>
                  <a:cubicBezTo>
                    <a:pt x="144489" y="68473"/>
                    <a:pt x="144310" y="68419"/>
                    <a:pt x="144133" y="68419"/>
                  </a:cubicBezTo>
                  <a:cubicBezTo>
                    <a:pt x="143954" y="68419"/>
                    <a:pt x="143776" y="68474"/>
                    <a:pt x="143625" y="68579"/>
                  </a:cubicBezTo>
                  <a:lnTo>
                    <a:pt x="122923" y="42187"/>
                  </a:lnTo>
                  <a:cubicBezTo>
                    <a:pt x="123003" y="42130"/>
                    <a:pt x="123078" y="42066"/>
                    <a:pt x="123137" y="41982"/>
                  </a:cubicBezTo>
                  <a:cubicBezTo>
                    <a:pt x="123422" y="41585"/>
                    <a:pt x="123330" y="41031"/>
                    <a:pt x="122934" y="40747"/>
                  </a:cubicBezTo>
                  <a:cubicBezTo>
                    <a:pt x="122782" y="40638"/>
                    <a:pt x="122603" y="40581"/>
                    <a:pt x="122419" y="40581"/>
                  </a:cubicBezTo>
                  <a:cubicBezTo>
                    <a:pt x="122371" y="40581"/>
                    <a:pt x="122322" y="40585"/>
                    <a:pt x="122273" y="40593"/>
                  </a:cubicBezTo>
                  <a:cubicBezTo>
                    <a:pt x="122040" y="40632"/>
                    <a:pt x="121837" y="40759"/>
                    <a:pt x="121699" y="40952"/>
                  </a:cubicBezTo>
                  <a:cubicBezTo>
                    <a:pt x="121684" y="40972"/>
                    <a:pt x="121674" y="40993"/>
                    <a:pt x="121662" y="41015"/>
                  </a:cubicBezTo>
                  <a:lnTo>
                    <a:pt x="88927" y="19118"/>
                  </a:lnTo>
                  <a:cubicBezTo>
                    <a:pt x="89200" y="18723"/>
                    <a:pt x="89106" y="18178"/>
                    <a:pt x="88714" y="17898"/>
                  </a:cubicBezTo>
                  <a:cubicBezTo>
                    <a:pt x="88558" y="17786"/>
                    <a:pt x="88378" y="17733"/>
                    <a:pt x="88200" y="17733"/>
                  </a:cubicBezTo>
                  <a:cubicBezTo>
                    <a:pt x="87924" y="17733"/>
                    <a:pt x="87652" y="17861"/>
                    <a:pt x="87479" y="18101"/>
                  </a:cubicBezTo>
                  <a:cubicBezTo>
                    <a:pt x="87463" y="18124"/>
                    <a:pt x="87452" y="18149"/>
                    <a:pt x="87437" y="18172"/>
                  </a:cubicBezTo>
                  <a:lnTo>
                    <a:pt x="59626" y="948"/>
                  </a:lnTo>
                  <a:cubicBezTo>
                    <a:pt x="59646" y="651"/>
                    <a:pt x="59520" y="351"/>
                    <a:pt x="59262" y="166"/>
                  </a:cubicBezTo>
                  <a:cubicBezTo>
                    <a:pt x="59111" y="58"/>
                    <a:pt x="58932" y="0"/>
                    <a:pt x="587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31;p39"/>
            <p:cNvSpPr/>
            <p:nvPr/>
          </p:nvSpPr>
          <p:spPr>
            <a:xfrm>
              <a:off x="1522650" y="3538750"/>
              <a:ext cx="2417375" cy="1058350"/>
            </a:xfrm>
            <a:custGeom>
              <a:rect b="b" l="l" r="r" t="t"/>
              <a:pathLst>
                <a:path extrusionOk="0" h="42334" w="96695">
                  <a:moveTo>
                    <a:pt x="1008" y="1"/>
                  </a:moveTo>
                  <a:cubicBezTo>
                    <a:pt x="960" y="1"/>
                    <a:pt x="911" y="5"/>
                    <a:pt x="862" y="13"/>
                  </a:cubicBezTo>
                  <a:cubicBezTo>
                    <a:pt x="628" y="51"/>
                    <a:pt x="424" y="179"/>
                    <a:pt x="285" y="371"/>
                  </a:cubicBezTo>
                  <a:cubicBezTo>
                    <a:pt x="1" y="768"/>
                    <a:pt x="93" y="1321"/>
                    <a:pt x="489" y="1607"/>
                  </a:cubicBezTo>
                  <a:cubicBezTo>
                    <a:pt x="641" y="1716"/>
                    <a:pt x="819" y="1772"/>
                    <a:pt x="1002" y="1772"/>
                  </a:cubicBezTo>
                  <a:cubicBezTo>
                    <a:pt x="1050" y="1772"/>
                    <a:pt x="1100" y="1768"/>
                    <a:pt x="1148" y="1760"/>
                  </a:cubicBezTo>
                  <a:cubicBezTo>
                    <a:pt x="1382" y="1721"/>
                    <a:pt x="1585" y="1594"/>
                    <a:pt x="1724" y="1401"/>
                  </a:cubicBezTo>
                  <a:cubicBezTo>
                    <a:pt x="1775" y="1331"/>
                    <a:pt x="1812" y="1251"/>
                    <a:pt x="1839" y="1170"/>
                  </a:cubicBezTo>
                  <a:lnTo>
                    <a:pt x="49478" y="20273"/>
                  </a:lnTo>
                  <a:cubicBezTo>
                    <a:pt x="49259" y="20661"/>
                    <a:pt x="49358" y="21161"/>
                    <a:pt x="49729" y="21426"/>
                  </a:cubicBezTo>
                  <a:cubicBezTo>
                    <a:pt x="49886" y="21538"/>
                    <a:pt x="50065" y="21592"/>
                    <a:pt x="50244" y="21592"/>
                  </a:cubicBezTo>
                  <a:cubicBezTo>
                    <a:pt x="50520" y="21592"/>
                    <a:pt x="50792" y="21463"/>
                    <a:pt x="50965" y="21223"/>
                  </a:cubicBezTo>
                  <a:cubicBezTo>
                    <a:pt x="50983" y="21196"/>
                    <a:pt x="50997" y="21168"/>
                    <a:pt x="51011" y="21141"/>
                  </a:cubicBezTo>
                  <a:lnTo>
                    <a:pt x="70453" y="38632"/>
                  </a:lnTo>
                  <a:cubicBezTo>
                    <a:pt x="70320" y="38824"/>
                    <a:pt x="70266" y="39053"/>
                    <a:pt x="70304" y="39285"/>
                  </a:cubicBezTo>
                  <a:cubicBezTo>
                    <a:pt x="70342" y="39518"/>
                    <a:pt x="70469" y="39722"/>
                    <a:pt x="70662" y="39860"/>
                  </a:cubicBezTo>
                  <a:cubicBezTo>
                    <a:pt x="70818" y="39972"/>
                    <a:pt x="70998" y="40026"/>
                    <a:pt x="71176" y="40026"/>
                  </a:cubicBezTo>
                  <a:cubicBezTo>
                    <a:pt x="71452" y="40026"/>
                    <a:pt x="71725" y="39897"/>
                    <a:pt x="71897" y="39657"/>
                  </a:cubicBezTo>
                  <a:cubicBezTo>
                    <a:pt x="71957" y="39572"/>
                    <a:pt x="71998" y="39480"/>
                    <a:pt x="72025" y="39385"/>
                  </a:cubicBezTo>
                  <a:lnTo>
                    <a:pt x="94903" y="41502"/>
                  </a:lnTo>
                  <a:cubicBezTo>
                    <a:pt x="94919" y="41758"/>
                    <a:pt x="95040" y="42007"/>
                    <a:pt x="95266" y="42168"/>
                  </a:cubicBezTo>
                  <a:cubicBezTo>
                    <a:pt x="95423" y="42280"/>
                    <a:pt x="95601" y="42334"/>
                    <a:pt x="95781" y="42334"/>
                  </a:cubicBezTo>
                  <a:cubicBezTo>
                    <a:pt x="96056" y="42334"/>
                    <a:pt x="96329" y="42206"/>
                    <a:pt x="96502" y="41965"/>
                  </a:cubicBezTo>
                  <a:cubicBezTo>
                    <a:pt x="96639" y="41772"/>
                    <a:pt x="96694" y="41539"/>
                    <a:pt x="96655" y="41305"/>
                  </a:cubicBezTo>
                  <a:cubicBezTo>
                    <a:pt x="96620" y="41070"/>
                    <a:pt x="96493" y="40865"/>
                    <a:pt x="96301" y="40727"/>
                  </a:cubicBezTo>
                  <a:cubicBezTo>
                    <a:pt x="96148" y="40618"/>
                    <a:pt x="95971" y="40561"/>
                    <a:pt x="95788" y="40561"/>
                  </a:cubicBezTo>
                  <a:cubicBezTo>
                    <a:pt x="95739" y="40561"/>
                    <a:pt x="95690" y="40565"/>
                    <a:pt x="95641" y="40573"/>
                  </a:cubicBezTo>
                  <a:cubicBezTo>
                    <a:pt x="95408" y="40613"/>
                    <a:pt x="95203" y="40739"/>
                    <a:pt x="95065" y="40932"/>
                  </a:cubicBezTo>
                  <a:cubicBezTo>
                    <a:pt x="94993" y="41035"/>
                    <a:pt x="94944" y="41149"/>
                    <a:pt x="94920" y="41266"/>
                  </a:cubicBezTo>
                  <a:lnTo>
                    <a:pt x="72064" y="39153"/>
                  </a:lnTo>
                  <a:cubicBezTo>
                    <a:pt x="72068" y="38873"/>
                    <a:pt x="71940" y="38595"/>
                    <a:pt x="71697" y="38420"/>
                  </a:cubicBezTo>
                  <a:cubicBezTo>
                    <a:pt x="71545" y="38311"/>
                    <a:pt x="71367" y="38254"/>
                    <a:pt x="71183" y="38254"/>
                  </a:cubicBezTo>
                  <a:cubicBezTo>
                    <a:pt x="71134" y="38254"/>
                    <a:pt x="71085" y="38258"/>
                    <a:pt x="71036" y="38266"/>
                  </a:cubicBezTo>
                  <a:cubicBezTo>
                    <a:pt x="70879" y="38292"/>
                    <a:pt x="70737" y="38361"/>
                    <a:pt x="70617" y="38461"/>
                  </a:cubicBezTo>
                  <a:lnTo>
                    <a:pt x="51109" y="20911"/>
                  </a:lnTo>
                  <a:cubicBezTo>
                    <a:pt x="51188" y="20572"/>
                    <a:pt x="51063" y="20203"/>
                    <a:pt x="50764" y="19988"/>
                  </a:cubicBezTo>
                  <a:cubicBezTo>
                    <a:pt x="50609" y="19877"/>
                    <a:pt x="50430" y="19824"/>
                    <a:pt x="50253" y="19824"/>
                  </a:cubicBezTo>
                  <a:cubicBezTo>
                    <a:pt x="50023" y="19824"/>
                    <a:pt x="49796" y="19913"/>
                    <a:pt x="49627" y="20080"/>
                  </a:cubicBezTo>
                  <a:lnTo>
                    <a:pt x="1890" y="937"/>
                  </a:lnTo>
                  <a:cubicBezTo>
                    <a:pt x="1894" y="873"/>
                    <a:pt x="1893" y="807"/>
                    <a:pt x="1881" y="741"/>
                  </a:cubicBezTo>
                  <a:cubicBezTo>
                    <a:pt x="1842" y="507"/>
                    <a:pt x="1715" y="304"/>
                    <a:pt x="1523" y="167"/>
                  </a:cubicBezTo>
                  <a:cubicBezTo>
                    <a:pt x="1371" y="58"/>
                    <a:pt x="1192" y="1"/>
                    <a:pt x="1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콘텐츠" type="objTx">
  <p:cSld name="OBJECT_WITH_CAPTION_TEXT"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60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2" name="Google Shape;162;p60"/>
          <p:cNvSpPr txBox="1"/>
          <p:nvPr>
            <p:ph idx="1" type="body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6195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2385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indent="-32385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indent="-32385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163" name="Google Shape;163;p60"/>
          <p:cNvSpPr txBox="1"/>
          <p:nvPr>
            <p:ph idx="2" type="body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/>
        </p:txBody>
      </p:sp>
      <p:sp>
        <p:nvSpPr>
          <p:cNvPr id="164" name="Google Shape;164;p60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5" name="Google Shape;165;p60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6" name="Google Shape;166;p60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그림" type="picTx">
  <p:cSld name="PICTURE_WITH_CAPTION_TEXT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61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9" name="Google Shape;169;p61"/>
          <p:cNvSpPr/>
          <p:nvPr>
            <p:ph idx="2" type="pic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</p:sp>
      <p:sp>
        <p:nvSpPr>
          <p:cNvPr id="170" name="Google Shape;170;p61"/>
          <p:cNvSpPr txBox="1"/>
          <p:nvPr>
            <p:ph idx="1" type="body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/>
        </p:txBody>
      </p:sp>
      <p:sp>
        <p:nvSpPr>
          <p:cNvPr id="171" name="Google Shape;171;p61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2" name="Google Shape;172;p61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3" name="Google Shape;173;p61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세로 텍스트" type="vertTx">
  <p:cSld name="VERTICAL_TEXT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62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6" name="Google Shape;176;p62"/>
          <p:cNvSpPr txBox="1"/>
          <p:nvPr>
            <p:ph idx="1" type="body"/>
          </p:nvPr>
        </p:nvSpPr>
        <p:spPr>
          <a:xfrm rot="5400000">
            <a:off x="2940248" y="-942379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7" name="Google Shape;177;p62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8" name="Google Shape;178;p62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9" name="Google Shape;179;p62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세로 제목 및 텍스트" type="vertTitleAndTx">
  <p:cSld name="VERTICAL_TITLE_AND_VERTICAL_TEXT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63"/>
          <p:cNvSpPr txBox="1"/>
          <p:nvPr>
            <p:ph type="title"/>
          </p:nvPr>
        </p:nvSpPr>
        <p:spPr>
          <a:xfrm rot="5400000">
            <a:off x="5350073" y="1467446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2" name="Google Shape;182;p63"/>
          <p:cNvSpPr txBox="1"/>
          <p:nvPr>
            <p:ph idx="1" type="body"/>
          </p:nvPr>
        </p:nvSpPr>
        <p:spPr>
          <a:xfrm rot="5400000">
            <a:off x="1349573" y="-447079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3" name="Google Shape;183;p63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4" name="Google Shape;184;p63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5" name="Google Shape;185;p63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40"/>
          <p:cNvSpPr txBox="1"/>
          <p:nvPr>
            <p:ph type="title"/>
          </p:nvPr>
        </p:nvSpPr>
        <p:spPr>
          <a:xfrm>
            <a:off x="811975" y="829350"/>
            <a:ext cx="3993300" cy="989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4" name="Google Shape;34;p40"/>
          <p:cNvSpPr txBox="1"/>
          <p:nvPr>
            <p:ph idx="1" type="subTitle"/>
          </p:nvPr>
        </p:nvSpPr>
        <p:spPr>
          <a:xfrm>
            <a:off x="811975" y="1878550"/>
            <a:ext cx="3993300" cy="22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AutoNum type="arabicPeriod"/>
              <a:defRPr/>
            </a:lvl1pPr>
            <a:lvl2pPr lvl="1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lphaLcPeriod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romanLcPeriod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rabicPeriod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lphaLcPeriod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romanLcPeriod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arabicPeriod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alphaLcPeriod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romanLcPeriod"/>
              <a:defRPr/>
            </a:lvl9pPr>
          </a:lstStyle>
          <a:p/>
        </p:txBody>
      </p:sp>
      <p:sp>
        <p:nvSpPr>
          <p:cNvPr id="35" name="Google Shape;35;p40"/>
          <p:cNvSpPr/>
          <p:nvPr>
            <p:ph idx="2" type="pic"/>
          </p:nvPr>
        </p:nvSpPr>
        <p:spPr>
          <a:xfrm>
            <a:off x="5088475" y="770400"/>
            <a:ext cx="3081600" cy="3602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grpSp>
        <p:nvGrpSpPr>
          <p:cNvPr id="36" name="Google Shape;36;p40"/>
          <p:cNvGrpSpPr/>
          <p:nvPr/>
        </p:nvGrpSpPr>
        <p:grpSpPr>
          <a:xfrm>
            <a:off x="0" y="0"/>
            <a:ext cx="9144001" cy="5143500"/>
            <a:chOff x="0" y="0"/>
            <a:chExt cx="9144001" cy="5143500"/>
          </a:xfrm>
        </p:grpSpPr>
        <p:pic>
          <p:nvPicPr>
            <p:cNvPr id="37" name="Google Shape;37;p40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 flipH="1" rot="10800000">
              <a:off x="0" y="2052950"/>
              <a:ext cx="4220500" cy="3090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" name="Google Shape;38;p4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flipH="1" rot="10800000">
              <a:off x="6764924" y="0"/>
              <a:ext cx="2379077" cy="323733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9" name="Google Shape;39;p40"/>
          <p:cNvGrpSpPr/>
          <p:nvPr/>
        </p:nvGrpSpPr>
        <p:grpSpPr>
          <a:xfrm rot="10800000">
            <a:off x="6704226" y="3811697"/>
            <a:ext cx="4574075" cy="3479350"/>
            <a:chOff x="1522650" y="1117750"/>
            <a:chExt cx="4574075" cy="3479350"/>
          </a:xfrm>
        </p:grpSpPr>
        <p:sp>
          <p:nvSpPr>
            <p:cNvPr id="40" name="Google Shape;40;p40"/>
            <p:cNvSpPr/>
            <p:nvPr/>
          </p:nvSpPr>
          <p:spPr>
            <a:xfrm>
              <a:off x="2305900" y="1117750"/>
              <a:ext cx="3790825" cy="3217100"/>
            </a:xfrm>
            <a:custGeom>
              <a:rect b="b" l="l" r="r" t="t"/>
              <a:pathLst>
                <a:path extrusionOk="0" h="128684" w="151633">
                  <a:moveTo>
                    <a:pt x="59573" y="1190"/>
                  </a:moveTo>
                  <a:lnTo>
                    <a:pt x="87345" y="18391"/>
                  </a:lnTo>
                  <a:cubicBezTo>
                    <a:pt x="87254" y="18737"/>
                    <a:pt x="87376" y="19117"/>
                    <a:pt x="87682" y="19337"/>
                  </a:cubicBezTo>
                  <a:cubicBezTo>
                    <a:pt x="87712" y="19358"/>
                    <a:pt x="87742" y="19374"/>
                    <a:pt x="87773" y="19391"/>
                  </a:cubicBezTo>
                  <a:lnTo>
                    <a:pt x="73089" y="35287"/>
                  </a:lnTo>
                  <a:cubicBezTo>
                    <a:pt x="73041" y="35228"/>
                    <a:pt x="72987" y="35173"/>
                    <a:pt x="72923" y="35127"/>
                  </a:cubicBezTo>
                  <a:cubicBezTo>
                    <a:pt x="72772" y="35017"/>
                    <a:pt x="72594" y="34961"/>
                    <a:pt x="72410" y="34961"/>
                  </a:cubicBezTo>
                  <a:cubicBezTo>
                    <a:pt x="72364" y="34961"/>
                    <a:pt x="72317" y="34964"/>
                    <a:pt x="72269" y="34972"/>
                  </a:cubicBezTo>
                  <a:lnTo>
                    <a:pt x="59361" y="1513"/>
                  </a:lnTo>
                  <a:cubicBezTo>
                    <a:pt x="59397" y="1478"/>
                    <a:pt x="59435" y="1443"/>
                    <a:pt x="59466" y="1400"/>
                  </a:cubicBezTo>
                  <a:cubicBezTo>
                    <a:pt x="59513" y="1335"/>
                    <a:pt x="59546" y="1262"/>
                    <a:pt x="59573" y="1190"/>
                  </a:cubicBezTo>
                  <a:close/>
                  <a:moveTo>
                    <a:pt x="57905" y="1155"/>
                  </a:moveTo>
                  <a:cubicBezTo>
                    <a:pt x="57962" y="1330"/>
                    <a:pt x="58069" y="1490"/>
                    <a:pt x="58229" y="1604"/>
                  </a:cubicBezTo>
                  <a:cubicBezTo>
                    <a:pt x="58385" y="1716"/>
                    <a:pt x="58564" y="1770"/>
                    <a:pt x="58744" y="1770"/>
                  </a:cubicBezTo>
                  <a:cubicBezTo>
                    <a:pt x="58890" y="1770"/>
                    <a:pt x="59035" y="1731"/>
                    <a:pt x="59165" y="1661"/>
                  </a:cubicBezTo>
                  <a:lnTo>
                    <a:pt x="72044" y="35042"/>
                  </a:lnTo>
                  <a:cubicBezTo>
                    <a:pt x="71907" y="35103"/>
                    <a:pt x="71787" y="35197"/>
                    <a:pt x="71696" y="35320"/>
                  </a:cubicBezTo>
                  <a:lnTo>
                    <a:pt x="34939" y="10633"/>
                  </a:lnTo>
                  <a:cubicBezTo>
                    <a:pt x="34967" y="10533"/>
                    <a:pt x="34978" y="10431"/>
                    <a:pt x="34971" y="10330"/>
                  </a:cubicBezTo>
                  <a:lnTo>
                    <a:pt x="57905" y="1155"/>
                  </a:lnTo>
                  <a:close/>
                  <a:moveTo>
                    <a:pt x="34896" y="10886"/>
                  </a:moveTo>
                  <a:lnTo>
                    <a:pt x="71585" y="35528"/>
                  </a:lnTo>
                  <a:cubicBezTo>
                    <a:pt x="71451" y="35873"/>
                    <a:pt x="71547" y="36273"/>
                    <a:pt x="71839" y="36520"/>
                  </a:cubicBezTo>
                  <a:lnTo>
                    <a:pt x="61150" y="46075"/>
                  </a:lnTo>
                  <a:cubicBezTo>
                    <a:pt x="61131" y="46059"/>
                    <a:pt x="61114" y="46040"/>
                    <a:pt x="61092" y="46024"/>
                  </a:cubicBezTo>
                  <a:cubicBezTo>
                    <a:pt x="60938" y="45913"/>
                    <a:pt x="60760" y="45860"/>
                    <a:pt x="60583" y="45860"/>
                  </a:cubicBezTo>
                  <a:cubicBezTo>
                    <a:pt x="60438" y="45860"/>
                    <a:pt x="60294" y="45896"/>
                    <a:pt x="60165" y="45964"/>
                  </a:cubicBezTo>
                  <a:lnTo>
                    <a:pt x="34896" y="10886"/>
                  </a:lnTo>
                  <a:close/>
                  <a:moveTo>
                    <a:pt x="88012" y="19481"/>
                  </a:moveTo>
                  <a:cubicBezTo>
                    <a:pt x="88073" y="19495"/>
                    <a:pt x="88135" y="19503"/>
                    <a:pt x="88199" y="19503"/>
                  </a:cubicBezTo>
                  <a:cubicBezTo>
                    <a:pt x="88236" y="19503"/>
                    <a:pt x="88270" y="19496"/>
                    <a:pt x="88308" y="19491"/>
                  </a:cubicBezTo>
                  <a:lnTo>
                    <a:pt x="90601" y="57808"/>
                  </a:lnTo>
                  <a:cubicBezTo>
                    <a:pt x="90477" y="57828"/>
                    <a:pt x="90359" y="57878"/>
                    <a:pt x="90253" y="57948"/>
                  </a:cubicBezTo>
                  <a:lnTo>
                    <a:pt x="73040" y="36456"/>
                  </a:lnTo>
                  <a:cubicBezTo>
                    <a:pt x="73069" y="36426"/>
                    <a:pt x="73102" y="36397"/>
                    <a:pt x="73126" y="36363"/>
                  </a:cubicBezTo>
                  <a:cubicBezTo>
                    <a:pt x="73264" y="36171"/>
                    <a:pt x="73319" y="35936"/>
                    <a:pt x="73280" y="35702"/>
                  </a:cubicBezTo>
                  <a:cubicBezTo>
                    <a:pt x="73268" y="35629"/>
                    <a:pt x="73244" y="35561"/>
                    <a:pt x="73216" y="35494"/>
                  </a:cubicBezTo>
                  <a:lnTo>
                    <a:pt x="88012" y="19481"/>
                  </a:lnTo>
                  <a:close/>
                  <a:moveTo>
                    <a:pt x="88769" y="19295"/>
                  </a:moveTo>
                  <a:lnTo>
                    <a:pt x="121569" y="41232"/>
                  </a:lnTo>
                  <a:cubicBezTo>
                    <a:pt x="121516" y="41429"/>
                    <a:pt x="121532" y="41636"/>
                    <a:pt x="121612" y="41820"/>
                  </a:cubicBezTo>
                  <a:lnTo>
                    <a:pt x="91516" y="58252"/>
                  </a:lnTo>
                  <a:cubicBezTo>
                    <a:pt x="91455" y="58141"/>
                    <a:pt x="91371" y="58040"/>
                    <a:pt x="91261" y="57962"/>
                  </a:cubicBezTo>
                  <a:cubicBezTo>
                    <a:pt x="91131" y="57868"/>
                    <a:pt x="90984" y="57820"/>
                    <a:pt x="90835" y="57804"/>
                  </a:cubicBezTo>
                  <a:lnTo>
                    <a:pt x="88539" y="19431"/>
                  </a:lnTo>
                  <a:cubicBezTo>
                    <a:pt x="88621" y="19396"/>
                    <a:pt x="88699" y="19354"/>
                    <a:pt x="88769" y="19295"/>
                  </a:cubicBezTo>
                  <a:close/>
                  <a:moveTo>
                    <a:pt x="72858" y="36603"/>
                  </a:moveTo>
                  <a:lnTo>
                    <a:pt x="90079" y="58104"/>
                  </a:lnTo>
                  <a:cubicBezTo>
                    <a:pt x="90062" y="58125"/>
                    <a:pt x="90041" y="58144"/>
                    <a:pt x="90025" y="58165"/>
                  </a:cubicBezTo>
                  <a:cubicBezTo>
                    <a:pt x="89989" y="58216"/>
                    <a:pt x="89960" y="58268"/>
                    <a:pt x="89936" y="58323"/>
                  </a:cubicBezTo>
                  <a:lnTo>
                    <a:pt x="61457" y="46818"/>
                  </a:lnTo>
                  <a:cubicBezTo>
                    <a:pt x="61473" y="46617"/>
                    <a:pt x="61422" y="46416"/>
                    <a:pt x="61307" y="46247"/>
                  </a:cubicBezTo>
                  <a:lnTo>
                    <a:pt x="72044" y="36651"/>
                  </a:lnTo>
                  <a:cubicBezTo>
                    <a:pt x="72160" y="36702"/>
                    <a:pt x="72283" y="36731"/>
                    <a:pt x="72406" y="36731"/>
                  </a:cubicBezTo>
                  <a:cubicBezTo>
                    <a:pt x="72565" y="36731"/>
                    <a:pt x="72719" y="36684"/>
                    <a:pt x="72858" y="36603"/>
                  </a:cubicBezTo>
                  <a:close/>
                  <a:moveTo>
                    <a:pt x="29406" y="22188"/>
                  </a:moveTo>
                  <a:lnTo>
                    <a:pt x="59857" y="46227"/>
                  </a:lnTo>
                  <a:cubicBezTo>
                    <a:pt x="59573" y="46625"/>
                    <a:pt x="59665" y="47178"/>
                    <a:pt x="60061" y="47462"/>
                  </a:cubicBezTo>
                  <a:cubicBezTo>
                    <a:pt x="60098" y="47488"/>
                    <a:pt x="60135" y="47509"/>
                    <a:pt x="60173" y="47529"/>
                  </a:cubicBezTo>
                  <a:lnTo>
                    <a:pt x="58655" y="58545"/>
                  </a:lnTo>
                  <a:cubicBezTo>
                    <a:pt x="58595" y="58532"/>
                    <a:pt x="58534" y="58525"/>
                    <a:pt x="58473" y="58525"/>
                  </a:cubicBezTo>
                  <a:cubicBezTo>
                    <a:pt x="58354" y="58525"/>
                    <a:pt x="58236" y="58550"/>
                    <a:pt x="58125" y="58596"/>
                  </a:cubicBezTo>
                  <a:lnTo>
                    <a:pt x="29406" y="22188"/>
                  </a:lnTo>
                  <a:close/>
                  <a:moveTo>
                    <a:pt x="16326" y="26247"/>
                  </a:moveTo>
                  <a:lnTo>
                    <a:pt x="57750" y="58893"/>
                  </a:lnTo>
                  <a:cubicBezTo>
                    <a:pt x="57750" y="58894"/>
                    <a:pt x="57749" y="58894"/>
                    <a:pt x="57748" y="58895"/>
                  </a:cubicBezTo>
                  <a:cubicBezTo>
                    <a:pt x="57632" y="59054"/>
                    <a:pt x="57582" y="59240"/>
                    <a:pt x="57584" y="59421"/>
                  </a:cubicBezTo>
                  <a:lnTo>
                    <a:pt x="33209" y="61477"/>
                  </a:lnTo>
                  <a:cubicBezTo>
                    <a:pt x="33171" y="61253"/>
                    <a:pt x="33049" y="61044"/>
                    <a:pt x="32851" y="60900"/>
                  </a:cubicBezTo>
                  <a:cubicBezTo>
                    <a:pt x="32696" y="60788"/>
                    <a:pt x="32515" y="60735"/>
                    <a:pt x="32336" y="60735"/>
                  </a:cubicBezTo>
                  <a:cubicBezTo>
                    <a:pt x="32231" y="60735"/>
                    <a:pt x="32126" y="60753"/>
                    <a:pt x="32028" y="60789"/>
                  </a:cubicBezTo>
                  <a:lnTo>
                    <a:pt x="16086" y="26436"/>
                  </a:lnTo>
                  <a:cubicBezTo>
                    <a:pt x="16176" y="26387"/>
                    <a:pt x="16257" y="26325"/>
                    <a:pt x="16326" y="26247"/>
                  </a:cubicBezTo>
                  <a:close/>
                  <a:moveTo>
                    <a:pt x="57622" y="59652"/>
                  </a:moveTo>
                  <a:cubicBezTo>
                    <a:pt x="57674" y="59839"/>
                    <a:pt x="57783" y="60008"/>
                    <a:pt x="57952" y="60129"/>
                  </a:cubicBezTo>
                  <a:cubicBezTo>
                    <a:pt x="58054" y="60201"/>
                    <a:pt x="58165" y="60247"/>
                    <a:pt x="58279" y="60272"/>
                  </a:cubicBezTo>
                  <a:lnTo>
                    <a:pt x="55785" y="68604"/>
                  </a:lnTo>
                  <a:cubicBezTo>
                    <a:pt x="55759" y="68602"/>
                    <a:pt x="55732" y="68601"/>
                    <a:pt x="55705" y="68601"/>
                  </a:cubicBezTo>
                  <a:cubicBezTo>
                    <a:pt x="55430" y="68601"/>
                    <a:pt x="55160" y="68726"/>
                    <a:pt x="54987" y="68966"/>
                  </a:cubicBezTo>
                  <a:cubicBezTo>
                    <a:pt x="54939" y="69034"/>
                    <a:pt x="54905" y="69108"/>
                    <a:pt x="54878" y="69182"/>
                  </a:cubicBezTo>
                  <a:lnTo>
                    <a:pt x="33192" y="61843"/>
                  </a:lnTo>
                  <a:cubicBezTo>
                    <a:pt x="33203" y="61799"/>
                    <a:pt x="33210" y="61755"/>
                    <a:pt x="33214" y="61709"/>
                  </a:cubicBezTo>
                  <a:lnTo>
                    <a:pt x="57622" y="59652"/>
                  </a:lnTo>
                  <a:close/>
                  <a:moveTo>
                    <a:pt x="61404" y="47049"/>
                  </a:moveTo>
                  <a:lnTo>
                    <a:pt x="89872" y="58550"/>
                  </a:lnTo>
                  <a:cubicBezTo>
                    <a:pt x="89825" y="58868"/>
                    <a:pt x="89949" y="59201"/>
                    <a:pt x="90228" y="59401"/>
                  </a:cubicBezTo>
                  <a:cubicBezTo>
                    <a:pt x="90327" y="59471"/>
                    <a:pt x="90435" y="59515"/>
                    <a:pt x="90546" y="59541"/>
                  </a:cubicBezTo>
                  <a:lnTo>
                    <a:pt x="88027" y="76730"/>
                  </a:lnTo>
                  <a:cubicBezTo>
                    <a:pt x="88011" y="76729"/>
                    <a:pt x="87994" y="76729"/>
                    <a:pt x="87977" y="76729"/>
                  </a:cubicBezTo>
                  <a:cubicBezTo>
                    <a:pt x="87931" y="76729"/>
                    <a:pt x="87884" y="76732"/>
                    <a:pt x="87837" y="76740"/>
                  </a:cubicBezTo>
                  <a:cubicBezTo>
                    <a:pt x="87715" y="76760"/>
                    <a:pt x="87603" y="76805"/>
                    <a:pt x="87501" y="76869"/>
                  </a:cubicBezTo>
                  <a:lnTo>
                    <a:pt x="61265" y="47294"/>
                  </a:lnTo>
                  <a:cubicBezTo>
                    <a:pt x="61275" y="47282"/>
                    <a:pt x="61288" y="47273"/>
                    <a:pt x="61297" y="47259"/>
                  </a:cubicBezTo>
                  <a:cubicBezTo>
                    <a:pt x="61344" y="47194"/>
                    <a:pt x="61377" y="47123"/>
                    <a:pt x="61404" y="47049"/>
                  </a:cubicBezTo>
                  <a:close/>
                  <a:moveTo>
                    <a:pt x="61096" y="47455"/>
                  </a:moveTo>
                  <a:lnTo>
                    <a:pt x="87328" y="77024"/>
                  </a:lnTo>
                  <a:cubicBezTo>
                    <a:pt x="87322" y="77033"/>
                    <a:pt x="87314" y="77039"/>
                    <a:pt x="87308" y="77047"/>
                  </a:cubicBezTo>
                  <a:lnTo>
                    <a:pt x="59297" y="59712"/>
                  </a:lnTo>
                  <a:cubicBezTo>
                    <a:pt x="59429" y="59348"/>
                    <a:pt x="59315" y="58926"/>
                    <a:pt x="58985" y="58689"/>
                  </a:cubicBezTo>
                  <a:cubicBezTo>
                    <a:pt x="58952" y="58665"/>
                    <a:pt x="58916" y="58648"/>
                    <a:pt x="58882" y="58628"/>
                  </a:cubicBezTo>
                  <a:lnTo>
                    <a:pt x="60400" y="47607"/>
                  </a:lnTo>
                  <a:cubicBezTo>
                    <a:pt x="60459" y="47619"/>
                    <a:pt x="60519" y="47627"/>
                    <a:pt x="60578" y="47627"/>
                  </a:cubicBezTo>
                  <a:cubicBezTo>
                    <a:pt x="60762" y="47627"/>
                    <a:pt x="60943" y="47564"/>
                    <a:pt x="61096" y="47455"/>
                  </a:cubicBezTo>
                  <a:close/>
                  <a:moveTo>
                    <a:pt x="59189" y="59922"/>
                  </a:moveTo>
                  <a:lnTo>
                    <a:pt x="87178" y="77244"/>
                  </a:lnTo>
                  <a:cubicBezTo>
                    <a:pt x="87172" y="77259"/>
                    <a:pt x="87166" y="77275"/>
                    <a:pt x="87161" y="77291"/>
                  </a:cubicBezTo>
                  <a:lnTo>
                    <a:pt x="56571" y="69673"/>
                  </a:lnTo>
                  <a:cubicBezTo>
                    <a:pt x="56646" y="69338"/>
                    <a:pt x="56520" y="68976"/>
                    <a:pt x="56224" y="68763"/>
                  </a:cubicBezTo>
                  <a:cubicBezTo>
                    <a:pt x="56157" y="68717"/>
                    <a:pt x="56087" y="68682"/>
                    <a:pt x="56015" y="68656"/>
                  </a:cubicBezTo>
                  <a:lnTo>
                    <a:pt x="58519" y="60290"/>
                  </a:lnTo>
                  <a:cubicBezTo>
                    <a:pt x="58777" y="60275"/>
                    <a:pt x="59025" y="60152"/>
                    <a:pt x="59188" y="59926"/>
                  </a:cubicBezTo>
                  <a:cubicBezTo>
                    <a:pt x="59189" y="59924"/>
                    <a:pt x="59189" y="59923"/>
                    <a:pt x="59189" y="59922"/>
                  </a:cubicBezTo>
                  <a:close/>
                  <a:moveTo>
                    <a:pt x="6382" y="54567"/>
                  </a:moveTo>
                  <a:lnTo>
                    <a:pt x="31456" y="61554"/>
                  </a:lnTo>
                  <a:cubicBezTo>
                    <a:pt x="31440" y="61772"/>
                    <a:pt x="31506" y="61990"/>
                    <a:pt x="31643" y="62166"/>
                  </a:cubicBezTo>
                  <a:lnTo>
                    <a:pt x="15546" y="78173"/>
                  </a:lnTo>
                  <a:cubicBezTo>
                    <a:pt x="15506" y="78130"/>
                    <a:pt x="15461" y="78092"/>
                    <a:pt x="15414" y="78055"/>
                  </a:cubicBezTo>
                  <a:cubicBezTo>
                    <a:pt x="15260" y="77944"/>
                    <a:pt x="15081" y="77892"/>
                    <a:pt x="14905" y="77892"/>
                  </a:cubicBezTo>
                  <a:cubicBezTo>
                    <a:pt x="14826" y="77892"/>
                    <a:pt x="14747" y="77902"/>
                    <a:pt x="14671" y="77923"/>
                  </a:cubicBezTo>
                  <a:lnTo>
                    <a:pt x="6061" y="55104"/>
                  </a:lnTo>
                  <a:cubicBezTo>
                    <a:pt x="6125" y="55054"/>
                    <a:pt x="6183" y="54997"/>
                    <a:pt x="6233" y="54928"/>
                  </a:cubicBezTo>
                  <a:cubicBezTo>
                    <a:pt x="6313" y="54818"/>
                    <a:pt x="6360" y="54692"/>
                    <a:pt x="6382" y="54567"/>
                  </a:cubicBezTo>
                  <a:close/>
                  <a:moveTo>
                    <a:pt x="91099" y="59489"/>
                  </a:moveTo>
                  <a:lnTo>
                    <a:pt x="104457" y="79682"/>
                  </a:lnTo>
                  <a:cubicBezTo>
                    <a:pt x="104363" y="79741"/>
                    <a:pt x="104277" y="79819"/>
                    <a:pt x="104210" y="79913"/>
                  </a:cubicBezTo>
                  <a:cubicBezTo>
                    <a:pt x="104146" y="80003"/>
                    <a:pt x="104103" y="80102"/>
                    <a:pt x="104076" y="80204"/>
                  </a:cubicBezTo>
                  <a:lnTo>
                    <a:pt x="88866" y="77650"/>
                  </a:lnTo>
                  <a:cubicBezTo>
                    <a:pt x="88877" y="77362"/>
                    <a:pt x="88749" y="77075"/>
                    <a:pt x="88499" y="76896"/>
                  </a:cubicBezTo>
                  <a:cubicBezTo>
                    <a:pt x="88425" y="76842"/>
                    <a:pt x="88344" y="76806"/>
                    <a:pt x="88260" y="76778"/>
                  </a:cubicBezTo>
                  <a:lnTo>
                    <a:pt x="90783" y="59563"/>
                  </a:lnTo>
                  <a:cubicBezTo>
                    <a:pt x="90892" y="59558"/>
                    <a:pt x="90999" y="59534"/>
                    <a:pt x="91099" y="59489"/>
                  </a:cubicBezTo>
                  <a:close/>
                  <a:moveTo>
                    <a:pt x="33100" y="62061"/>
                  </a:moveTo>
                  <a:lnTo>
                    <a:pt x="54828" y="69413"/>
                  </a:lnTo>
                  <a:cubicBezTo>
                    <a:pt x="54804" y="69712"/>
                    <a:pt x="54931" y="70016"/>
                    <a:pt x="55192" y="70201"/>
                  </a:cubicBezTo>
                  <a:cubicBezTo>
                    <a:pt x="55275" y="70262"/>
                    <a:pt x="55369" y="70305"/>
                    <a:pt x="55466" y="70333"/>
                  </a:cubicBezTo>
                  <a:lnTo>
                    <a:pt x="54144" y="97291"/>
                  </a:lnTo>
                  <a:cubicBezTo>
                    <a:pt x="54112" y="97293"/>
                    <a:pt x="54080" y="97293"/>
                    <a:pt x="54049" y="97298"/>
                  </a:cubicBezTo>
                  <a:cubicBezTo>
                    <a:pt x="53964" y="97313"/>
                    <a:pt x="53885" y="97342"/>
                    <a:pt x="53809" y="97378"/>
                  </a:cubicBezTo>
                  <a:lnTo>
                    <a:pt x="32845" y="62338"/>
                  </a:lnTo>
                  <a:cubicBezTo>
                    <a:pt x="32924" y="62281"/>
                    <a:pt x="32998" y="62217"/>
                    <a:pt x="33057" y="62136"/>
                  </a:cubicBezTo>
                  <a:cubicBezTo>
                    <a:pt x="33074" y="62112"/>
                    <a:pt x="33085" y="62086"/>
                    <a:pt x="33100" y="62061"/>
                  </a:cubicBezTo>
                  <a:close/>
                  <a:moveTo>
                    <a:pt x="56487" y="69893"/>
                  </a:moveTo>
                  <a:lnTo>
                    <a:pt x="87105" y="77517"/>
                  </a:lnTo>
                  <a:cubicBezTo>
                    <a:pt x="87088" y="77681"/>
                    <a:pt x="87116" y="77843"/>
                    <a:pt x="87186" y="77992"/>
                  </a:cubicBezTo>
                  <a:lnTo>
                    <a:pt x="54942" y="97700"/>
                  </a:lnTo>
                  <a:cubicBezTo>
                    <a:pt x="54883" y="97604"/>
                    <a:pt x="54803" y="97519"/>
                    <a:pt x="54708" y="97452"/>
                  </a:cubicBezTo>
                  <a:cubicBezTo>
                    <a:pt x="54609" y="97379"/>
                    <a:pt x="54496" y="97331"/>
                    <a:pt x="54379" y="97305"/>
                  </a:cubicBezTo>
                  <a:lnTo>
                    <a:pt x="55700" y="70367"/>
                  </a:lnTo>
                  <a:lnTo>
                    <a:pt x="55705" y="70367"/>
                  </a:lnTo>
                  <a:cubicBezTo>
                    <a:pt x="55753" y="70367"/>
                    <a:pt x="55802" y="70364"/>
                    <a:pt x="55850" y="70355"/>
                  </a:cubicBezTo>
                  <a:cubicBezTo>
                    <a:pt x="56084" y="70317"/>
                    <a:pt x="56287" y="70190"/>
                    <a:pt x="56427" y="69997"/>
                  </a:cubicBezTo>
                  <a:cubicBezTo>
                    <a:pt x="56450" y="69964"/>
                    <a:pt x="56468" y="69927"/>
                    <a:pt x="56487" y="69893"/>
                  </a:cubicBezTo>
                  <a:close/>
                  <a:moveTo>
                    <a:pt x="31811" y="62331"/>
                  </a:moveTo>
                  <a:cubicBezTo>
                    <a:pt x="31814" y="62333"/>
                    <a:pt x="31817" y="62338"/>
                    <a:pt x="31821" y="62340"/>
                  </a:cubicBezTo>
                  <a:cubicBezTo>
                    <a:pt x="31978" y="62452"/>
                    <a:pt x="32156" y="62506"/>
                    <a:pt x="32336" y="62506"/>
                  </a:cubicBezTo>
                  <a:cubicBezTo>
                    <a:pt x="32439" y="62506"/>
                    <a:pt x="32539" y="62482"/>
                    <a:pt x="32636" y="62447"/>
                  </a:cubicBezTo>
                  <a:lnTo>
                    <a:pt x="53611" y="97508"/>
                  </a:lnTo>
                  <a:cubicBezTo>
                    <a:pt x="53561" y="97551"/>
                    <a:pt x="53513" y="97602"/>
                    <a:pt x="53473" y="97657"/>
                  </a:cubicBezTo>
                  <a:cubicBezTo>
                    <a:pt x="53449" y="97691"/>
                    <a:pt x="53432" y="97726"/>
                    <a:pt x="53414" y="97761"/>
                  </a:cubicBezTo>
                  <a:lnTo>
                    <a:pt x="15678" y="79186"/>
                  </a:lnTo>
                  <a:cubicBezTo>
                    <a:pt x="15816" y="78926"/>
                    <a:pt x="15811" y="78622"/>
                    <a:pt x="15682" y="78371"/>
                  </a:cubicBezTo>
                  <a:lnTo>
                    <a:pt x="31811" y="62331"/>
                  </a:lnTo>
                  <a:close/>
                  <a:moveTo>
                    <a:pt x="1615" y="71499"/>
                  </a:moveTo>
                  <a:lnTo>
                    <a:pt x="14037" y="78573"/>
                  </a:lnTo>
                  <a:cubicBezTo>
                    <a:pt x="13958" y="78911"/>
                    <a:pt x="14084" y="79279"/>
                    <a:pt x="14383" y="79494"/>
                  </a:cubicBezTo>
                  <a:cubicBezTo>
                    <a:pt x="14539" y="79606"/>
                    <a:pt x="14719" y="79660"/>
                    <a:pt x="14898" y="79660"/>
                  </a:cubicBezTo>
                  <a:cubicBezTo>
                    <a:pt x="15136" y="79660"/>
                    <a:pt x="15368" y="79558"/>
                    <a:pt x="15538" y="79377"/>
                  </a:cubicBezTo>
                  <a:lnTo>
                    <a:pt x="53328" y="97978"/>
                  </a:lnTo>
                  <a:cubicBezTo>
                    <a:pt x="53297" y="98118"/>
                    <a:pt x="53305" y="98265"/>
                    <a:pt x="53342" y="98402"/>
                  </a:cubicBezTo>
                  <a:lnTo>
                    <a:pt x="44172" y="100939"/>
                  </a:lnTo>
                  <a:cubicBezTo>
                    <a:pt x="44109" y="100823"/>
                    <a:pt x="44023" y="100722"/>
                    <a:pt x="43914" y="100644"/>
                  </a:cubicBezTo>
                  <a:cubicBezTo>
                    <a:pt x="43762" y="100534"/>
                    <a:pt x="43583" y="100477"/>
                    <a:pt x="43400" y="100477"/>
                  </a:cubicBezTo>
                  <a:cubicBezTo>
                    <a:pt x="43351" y="100477"/>
                    <a:pt x="43302" y="100481"/>
                    <a:pt x="43253" y="100489"/>
                  </a:cubicBezTo>
                  <a:cubicBezTo>
                    <a:pt x="43020" y="100528"/>
                    <a:pt x="42817" y="100655"/>
                    <a:pt x="42677" y="100848"/>
                  </a:cubicBezTo>
                  <a:cubicBezTo>
                    <a:pt x="42516" y="101072"/>
                    <a:pt x="42479" y="101346"/>
                    <a:pt x="42546" y="101594"/>
                  </a:cubicBezTo>
                  <a:lnTo>
                    <a:pt x="31935" y="108097"/>
                  </a:lnTo>
                  <a:cubicBezTo>
                    <a:pt x="31872" y="107978"/>
                    <a:pt x="31783" y="107872"/>
                    <a:pt x="31671" y="107790"/>
                  </a:cubicBezTo>
                  <a:cubicBezTo>
                    <a:pt x="31516" y="107679"/>
                    <a:pt x="31337" y="107626"/>
                    <a:pt x="31160" y="107626"/>
                  </a:cubicBezTo>
                  <a:cubicBezTo>
                    <a:pt x="30986" y="107626"/>
                    <a:pt x="30812" y="107678"/>
                    <a:pt x="30664" y="107776"/>
                  </a:cubicBezTo>
                  <a:lnTo>
                    <a:pt x="1598" y="71519"/>
                  </a:lnTo>
                  <a:cubicBezTo>
                    <a:pt x="1603" y="71511"/>
                    <a:pt x="1609" y="71506"/>
                    <a:pt x="1615" y="71499"/>
                  </a:cubicBezTo>
                  <a:close/>
                  <a:moveTo>
                    <a:pt x="87314" y="78191"/>
                  </a:moveTo>
                  <a:cubicBezTo>
                    <a:pt x="87360" y="78243"/>
                    <a:pt x="87409" y="78293"/>
                    <a:pt x="87467" y="78334"/>
                  </a:cubicBezTo>
                  <a:cubicBezTo>
                    <a:pt x="87623" y="78447"/>
                    <a:pt x="87803" y="78500"/>
                    <a:pt x="87981" y="78500"/>
                  </a:cubicBezTo>
                  <a:cubicBezTo>
                    <a:pt x="88023" y="78500"/>
                    <a:pt x="88063" y="78493"/>
                    <a:pt x="88103" y="78485"/>
                  </a:cubicBezTo>
                  <a:lnTo>
                    <a:pt x="95457" y="108915"/>
                  </a:lnTo>
                  <a:cubicBezTo>
                    <a:pt x="95228" y="108955"/>
                    <a:pt x="95026" y="109080"/>
                    <a:pt x="94890" y="109271"/>
                  </a:cubicBezTo>
                  <a:cubicBezTo>
                    <a:pt x="94886" y="109276"/>
                    <a:pt x="94884" y="109281"/>
                    <a:pt x="94880" y="109287"/>
                  </a:cubicBezTo>
                  <a:lnTo>
                    <a:pt x="55049" y="98390"/>
                  </a:lnTo>
                  <a:cubicBezTo>
                    <a:pt x="55079" y="98272"/>
                    <a:pt x="55087" y="98149"/>
                    <a:pt x="55066" y="98026"/>
                  </a:cubicBezTo>
                  <a:cubicBezTo>
                    <a:pt x="55060" y="97989"/>
                    <a:pt x="55048" y="97954"/>
                    <a:pt x="55038" y="97917"/>
                  </a:cubicBezTo>
                  <a:lnTo>
                    <a:pt x="87314" y="78191"/>
                  </a:lnTo>
                  <a:close/>
                  <a:moveTo>
                    <a:pt x="42637" y="101815"/>
                  </a:moveTo>
                  <a:cubicBezTo>
                    <a:pt x="42697" y="101917"/>
                    <a:pt x="42779" y="102009"/>
                    <a:pt x="42882" y="102083"/>
                  </a:cubicBezTo>
                  <a:cubicBezTo>
                    <a:pt x="43034" y="102192"/>
                    <a:pt x="43212" y="102249"/>
                    <a:pt x="43395" y="102249"/>
                  </a:cubicBezTo>
                  <a:cubicBezTo>
                    <a:pt x="43443" y="102249"/>
                    <a:pt x="43493" y="102245"/>
                    <a:pt x="43541" y="102237"/>
                  </a:cubicBezTo>
                  <a:cubicBezTo>
                    <a:pt x="43588" y="102229"/>
                    <a:pt x="43633" y="102216"/>
                    <a:pt x="43679" y="102201"/>
                  </a:cubicBezTo>
                  <a:lnTo>
                    <a:pt x="55444" y="118817"/>
                  </a:lnTo>
                  <a:cubicBezTo>
                    <a:pt x="55361" y="118874"/>
                    <a:pt x="55285" y="118944"/>
                    <a:pt x="55225" y="119027"/>
                  </a:cubicBezTo>
                  <a:cubicBezTo>
                    <a:pt x="55134" y="119155"/>
                    <a:pt x="55081" y="119302"/>
                    <a:pt x="55066" y="119454"/>
                  </a:cubicBezTo>
                  <a:lnTo>
                    <a:pt x="38399" y="118443"/>
                  </a:lnTo>
                  <a:lnTo>
                    <a:pt x="31738" y="109173"/>
                  </a:lnTo>
                  <a:cubicBezTo>
                    <a:pt x="31789" y="109128"/>
                    <a:pt x="31835" y="109080"/>
                    <a:pt x="31876" y="109025"/>
                  </a:cubicBezTo>
                  <a:cubicBezTo>
                    <a:pt x="32014" y="108832"/>
                    <a:pt x="32069" y="108598"/>
                    <a:pt x="32030" y="108364"/>
                  </a:cubicBezTo>
                  <a:cubicBezTo>
                    <a:pt x="32027" y="108350"/>
                    <a:pt x="32021" y="108336"/>
                    <a:pt x="32017" y="108321"/>
                  </a:cubicBezTo>
                  <a:lnTo>
                    <a:pt x="42637" y="101815"/>
                  </a:lnTo>
                  <a:close/>
                  <a:moveTo>
                    <a:pt x="54958" y="98612"/>
                  </a:moveTo>
                  <a:lnTo>
                    <a:pt x="94775" y="109505"/>
                  </a:lnTo>
                  <a:cubicBezTo>
                    <a:pt x="94674" y="109802"/>
                    <a:pt x="94737" y="110137"/>
                    <a:pt x="94949" y="110374"/>
                  </a:cubicBezTo>
                  <a:lnTo>
                    <a:pt x="79975" y="127087"/>
                  </a:lnTo>
                  <a:cubicBezTo>
                    <a:pt x="79970" y="127084"/>
                    <a:pt x="79968" y="127081"/>
                    <a:pt x="79965" y="127079"/>
                  </a:cubicBezTo>
                  <a:cubicBezTo>
                    <a:pt x="79813" y="126970"/>
                    <a:pt x="79634" y="126913"/>
                    <a:pt x="79451" y="126913"/>
                  </a:cubicBezTo>
                  <a:cubicBezTo>
                    <a:pt x="79403" y="126913"/>
                    <a:pt x="79354" y="126917"/>
                    <a:pt x="79305" y="126925"/>
                  </a:cubicBezTo>
                  <a:cubicBezTo>
                    <a:pt x="79089" y="126960"/>
                    <a:pt x="78902" y="127074"/>
                    <a:pt x="78766" y="127242"/>
                  </a:cubicBezTo>
                  <a:lnTo>
                    <a:pt x="44129" y="101861"/>
                  </a:lnTo>
                  <a:cubicBezTo>
                    <a:pt x="44257" y="101672"/>
                    <a:pt x="44310" y="101447"/>
                    <a:pt x="44272" y="101221"/>
                  </a:cubicBezTo>
                  <a:cubicBezTo>
                    <a:pt x="44268" y="101201"/>
                    <a:pt x="44262" y="101182"/>
                    <a:pt x="44256" y="101162"/>
                  </a:cubicBezTo>
                  <a:lnTo>
                    <a:pt x="53432" y="98624"/>
                  </a:lnTo>
                  <a:cubicBezTo>
                    <a:pt x="53492" y="98727"/>
                    <a:pt x="53573" y="98820"/>
                    <a:pt x="53678" y="98895"/>
                  </a:cubicBezTo>
                  <a:cubicBezTo>
                    <a:pt x="53834" y="99007"/>
                    <a:pt x="54013" y="99061"/>
                    <a:pt x="54193" y="99061"/>
                  </a:cubicBezTo>
                  <a:cubicBezTo>
                    <a:pt x="54468" y="99061"/>
                    <a:pt x="54740" y="98932"/>
                    <a:pt x="54914" y="98692"/>
                  </a:cubicBezTo>
                  <a:cubicBezTo>
                    <a:pt x="54931" y="98666"/>
                    <a:pt x="54943" y="98639"/>
                    <a:pt x="54958" y="98612"/>
                  </a:cubicBezTo>
                  <a:close/>
                  <a:moveTo>
                    <a:pt x="58749" y="0"/>
                  </a:moveTo>
                  <a:cubicBezTo>
                    <a:pt x="58700" y="0"/>
                    <a:pt x="58651" y="4"/>
                    <a:pt x="58601" y="13"/>
                  </a:cubicBezTo>
                  <a:cubicBezTo>
                    <a:pt x="58368" y="51"/>
                    <a:pt x="58165" y="178"/>
                    <a:pt x="58026" y="371"/>
                  </a:cubicBezTo>
                  <a:cubicBezTo>
                    <a:pt x="57906" y="537"/>
                    <a:pt x="57857" y="730"/>
                    <a:pt x="57863" y="922"/>
                  </a:cubicBezTo>
                  <a:lnTo>
                    <a:pt x="34925" y="10097"/>
                  </a:lnTo>
                  <a:cubicBezTo>
                    <a:pt x="34868" y="9931"/>
                    <a:pt x="34761" y="9780"/>
                    <a:pt x="34608" y="9669"/>
                  </a:cubicBezTo>
                  <a:cubicBezTo>
                    <a:pt x="34451" y="9557"/>
                    <a:pt x="34271" y="9503"/>
                    <a:pt x="34092" y="9503"/>
                  </a:cubicBezTo>
                  <a:cubicBezTo>
                    <a:pt x="33816" y="9503"/>
                    <a:pt x="33545" y="9631"/>
                    <a:pt x="33372" y="9872"/>
                  </a:cubicBezTo>
                  <a:cubicBezTo>
                    <a:pt x="33234" y="10064"/>
                    <a:pt x="33180" y="10299"/>
                    <a:pt x="33218" y="10533"/>
                  </a:cubicBezTo>
                  <a:cubicBezTo>
                    <a:pt x="33257" y="10766"/>
                    <a:pt x="33384" y="10969"/>
                    <a:pt x="33577" y="11108"/>
                  </a:cubicBezTo>
                  <a:cubicBezTo>
                    <a:pt x="33733" y="11221"/>
                    <a:pt x="33912" y="11274"/>
                    <a:pt x="34091" y="11274"/>
                  </a:cubicBezTo>
                  <a:cubicBezTo>
                    <a:pt x="34316" y="11274"/>
                    <a:pt x="34535" y="11185"/>
                    <a:pt x="34704" y="11023"/>
                  </a:cubicBezTo>
                  <a:lnTo>
                    <a:pt x="59844" y="45919"/>
                  </a:lnTo>
                  <a:lnTo>
                    <a:pt x="59844" y="45919"/>
                  </a:lnTo>
                  <a:lnTo>
                    <a:pt x="29110" y="21654"/>
                  </a:lnTo>
                  <a:cubicBezTo>
                    <a:pt x="29111" y="21652"/>
                    <a:pt x="29113" y="21651"/>
                    <a:pt x="29117" y="21648"/>
                  </a:cubicBezTo>
                  <a:cubicBezTo>
                    <a:pt x="29401" y="21251"/>
                    <a:pt x="29309" y="20697"/>
                    <a:pt x="28913" y="20413"/>
                  </a:cubicBezTo>
                  <a:cubicBezTo>
                    <a:pt x="28757" y="20301"/>
                    <a:pt x="28577" y="20247"/>
                    <a:pt x="28399" y="20247"/>
                  </a:cubicBezTo>
                  <a:cubicBezTo>
                    <a:pt x="28122" y="20247"/>
                    <a:pt x="27850" y="20375"/>
                    <a:pt x="27678" y="20616"/>
                  </a:cubicBezTo>
                  <a:cubicBezTo>
                    <a:pt x="27393" y="21013"/>
                    <a:pt x="27485" y="21567"/>
                    <a:pt x="27881" y="21851"/>
                  </a:cubicBezTo>
                  <a:cubicBezTo>
                    <a:pt x="28037" y="21963"/>
                    <a:pt x="28217" y="22017"/>
                    <a:pt x="28396" y="22017"/>
                  </a:cubicBezTo>
                  <a:cubicBezTo>
                    <a:pt x="28561" y="22017"/>
                    <a:pt x="28722" y="21967"/>
                    <a:pt x="28864" y="21877"/>
                  </a:cubicBezTo>
                  <a:lnTo>
                    <a:pt x="57922" y="58717"/>
                  </a:lnTo>
                  <a:cubicBezTo>
                    <a:pt x="57920" y="58718"/>
                    <a:pt x="57919" y="58719"/>
                    <a:pt x="57916" y="58723"/>
                  </a:cubicBezTo>
                  <a:lnTo>
                    <a:pt x="16459" y="26054"/>
                  </a:lnTo>
                  <a:cubicBezTo>
                    <a:pt x="16652" y="25671"/>
                    <a:pt x="16546" y="25194"/>
                    <a:pt x="16188" y="24937"/>
                  </a:cubicBezTo>
                  <a:cubicBezTo>
                    <a:pt x="16032" y="24825"/>
                    <a:pt x="15851" y="24771"/>
                    <a:pt x="15672" y="24771"/>
                  </a:cubicBezTo>
                  <a:cubicBezTo>
                    <a:pt x="15397" y="24771"/>
                    <a:pt x="15125" y="24899"/>
                    <a:pt x="14952" y="25140"/>
                  </a:cubicBezTo>
                  <a:cubicBezTo>
                    <a:pt x="14668" y="25537"/>
                    <a:pt x="14760" y="26091"/>
                    <a:pt x="15155" y="26375"/>
                  </a:cubicBezTo>
                  <a:cubicBezTo>
                    <a:pt x="15308" y="26486"/>
                    <a:pt x="15486" y="26541"/>
                    <a:pt x="15671" y="26541"/>
                  </a:cubicBezTo>
                  <a:cubicBezTo>
                    <a:pt x="15719" y="26541"/>
                    <a:pt x="15768" y="26537"/>
                    <a:pt x="15816" y="26529"/>
                  </a:cubicBezTo>
                  <a:cubicBezTo>
                    <a:pt x="15834" y="26526"/>
                    <a:pt x="15850" y="26520"/>
                    <a:pt x="15866" y="26516"/>
                  </a:cubicBezTo>
                  <a:lnTo>
                    <a:pt x="31824" y="60903"/>
                  </a:lnTo>
                  <a:cubicBezTo>
                    <a:pt x="31748" y="60958"/>
                    <a:pt x="31675" y="61023"/>
                    <a:pt x="31618" y="61103"/>
                  </a:cubicBezTo>
                  <a:cubicBezTo>
                    <a:pt x="31568" y="61173"/>
                    <a:pt x="31534" y="61248"/>
                    <a:pt x="31507" y="61324"/>
                  </a:cubicBezTo>
                  <a:lnTo>
                    <a:pt x="6390" y="54326"/>
                  </a:lnTo>
                  <a:cubicBezTo>
                    <a:pt x="6367" y="54081"/>
                    <a:pt x="6245" y="53846"/>
                    <a:pt x="6030" y="53692"/>
                  </a:cubicBezTo>
                  <a:cubicBezTo>
                    <a:pt x="5874" y="53581"/>
                    <a:pt x="5694" y="53527"/>
                    <a:pt x="5515" y="53527"/>
                  </a:cubicBezTo>
                  <a:cubicBezTo>
                    <a:pt x="5239" y="53527"/>
                    <a:pt x="4967" y="53655"/>
                    <a:pt x="4794" y="53896"/>
                  </a:cubicBezTo>
                  <a:cubicBezTo>
                    <a:pt x="4510" y="54293"/>
                    <a:pt x="4602" y="54846"/>
                    <a:pt x="4998" y="55131"/>
                  </a:cubicBezTo>
                  <a:cubicBezTo>
                    <a:pt x="5154" y="55243"/>
                    <a:pt x="5334" y="55297"/>
                    <a:pt x="5512" y="55297"/>
                  </a:cubicBezTo>
                  <a:cubicBezTo>
                    <a:pt x="5630" y="55297"/>
                    <a:pt x="5746" y="55269"/>
                    <a:pt x="5854" y="55223"/>
                  </a:cubicBezTo>
                  <a:lnTo>
                    <a:pt x="14454" y="78011"/>
                  </a:lnTo>
                  <a:cubicBezTo>
                    <a:pt x="14348" y="78072"/>
                    <a:pt x="14255" y="78154"/>
                    <a:pt x="14180" y="78258"/>
                  </a:cubicBezTo>
                  <a:cubicBezTo>
                    <a:pt x="14159" y="78289"/>
                    <a:pt x="14143" y="78321"/>
                    <a:pt x="14124" y="78354"/>
                  </a:cubicBezTo>
                  <a:lnTo>
                    <a:pt x="1732" y="71295"/>
                  </a:lnTo>
                  <a:cubicBezTo>
                    <a:pt x="1882" y="70925"/>
                    <a:pt x="1769" y="70488"/>
                    <a:pt x="1431" y="70244"/>
                  </a:cubicBezTo>
                  <a:cubicBezTo>
                    <a:pt x="1279" y="70136"/>
                    <a:pt x="1101" y="70079"/>
                    <a:pt x="918" y="70079"/>
                  </a:cubicBezTo>
                  <a:cubicBezTo>
                    <a:pt x="869" y="70079"/>
                    <a:pt x="819" y="70083"/>
                    <a:pt x="770" y="70091"/>
                  </a:cubicBezTo>
                  <a:cubicBezTo>
                    <a:pt x="535" y="70130"/>
                    <a:pt x="333" y="70257"/>
                    <a:pt x="193" y="70449"/>
                  </a:cubicBezTo>
                  <a:cubicBezTo>
                    <a:pt x="56" y="70642"/>
                    <a:pt x="1" y="70875"/>
                    <a:pt x="40" y="71109"/>
                  </a:cubicBezTo>
                  <a:cubicBezTo>
                    <a:pt x="79" y="71343"/>
                    <a:pt x="206" y="71547"/>
                    <a:pt x="399" y="71685"/>
                  </a:cubicBezTo>
                  <a:cubicBezTo>
                    <a:pt x="555" y="71797"/>
                    <a:pt x="734" y="71851"/>
                    <a:pt x="913" y="71851"/>
                  </a:cubicBezTo>
                  <a:cubicBezTo>
                    <a:pt x="1096" y="71851"/>
                    <a:pt x="1276" y="71789"/>
                    <a:pt x="1426" y="71680"/>
                  </a:cubicBezTo>
                  <a:lnTo>
                    <a:pt x="30491" y="107933"/>
                  </a:lnTo>
                  <a:cubicBezTo>
                    <a:pt x="30474" y="107952"/>
                    <a:pt x="30454" y="107971"/>
                    <a:pt x="30437" y="107994"/>
                  </a:cubicBezTo>
                  <a:cubicBezTo>
                    <a:pt x="30426" y="108010"/>
                    <a:pt x="30418" y="108029"/>
                    <a:pt x="30408" y="108045"/>
                  </a:cubicBezTo>
                  <a:lnTo>
                    <a:pt x="5131" y="93125"/>
                  </a:lnTo>
                  <a:cubicBezTo>
                    <a:pt x="5273" y="92758"/>
                    <a:pt x="5159" y="92325"/>
                    <a:pt x="4826" y="92087"/>
                  </a:cubicBezTo>
                  <a:cubicBezTo>
                    <a:pt x="4669" y="91975"/>
                    <a:pt x="4489" y="91921"/>
                    <a:pt x="4311" y="91921"/>
                  </a:cubicBezTo>
                  <a:cubicBezTo>
                    <a:pt x="4035" y="91921"/>
                    <a:pt x="3763" y="92050"/>
                    <a:pt x="3589" y="92291"/>
                  </a:cubicBezTo>
                  <a:cubicBezTo>
                    <a:pt x="3305" y="92688"/>
                    <a:pt x="3397" y="93241"/>
                    <a:pt x="3792" y="93527"/>
                  </a:cubicBezTo>
                  <a:cubicBezTo>
                    <a:pt x="3950" y="93639"/>
                    <a:pt x="4128" y="93692"/>
                    <a:pt x="4308" y="93692"/>
                  </a:cubicBezTo>
                  <a:cubicBezTo>
                    <a:pt x="4578" y="93692"/>
                    <a:pt x="4846" y="93566"/>
                    <a:pt x="5020" y="93332"/>
                  </a:cubicBezTo>
                  <a:lnTo>
                    <a:pt x="30310" y="108260"/>
                  </a:lnTo>
                  <a:cubicBezTo>
                    <a:pt x="30273" y="108387"/>
                    <a:pt x="30261" y="108519"/>
                    <a:pt x="30283" y="108652"/>
                  </a:cubicBezTo>
                  <a:cubicBezTo>
                    <a:pt x="30322" y="108886"/>
                    <a:pt x="30449" y="109090"/>
                    <a:pt x="30642" y="109228"/>
                  </a:cubicBezTo>
                  <a:cubicBezTo>
                    <a:pt x="30795" y="109337"/>
                    <a:pt x="30972" y="109394"/>
                    <a:pt x="31155" y="109394"/>
                  </a:cubicBezTo>
                  <a:cubicBezTo>
                    <a:pt x="31203" y="109394"/>
                    <a:pt x="31252" y="109389"/>
                    <a:pt x="31301" y="109382"/>
                  </a:cubicBezTo>
                  <a:cubicBezTo>
                    <a:pt x="31386" y="109367"/>
                    <a:pt x="31466" y="109337"/>
                    <a:pt x="31543" y="109302"/>
                  </a:cubicBezTo>
                  <a:lnTo>
                    <a:pt x="38242" y="118625"/>
                  </a:lnTo>
                  <a:lnTo>
                    <a:pt x="38274" y="118671"/>
                  </a:lnTo>
                  <a:lnTo>
                    <a:pt x="55072" y="119689"/>
                  </a:lnTo>
                  <a:cubicBezTo>
                    <a:pt x="55111" y="119923"/>
                    <a:pt x="55238" y="120126"/>
                    <a:pt x="55429" y="120263"/>
                  </a:cubicBezTo>
                  <a:cubicBezTo>
                    <a:pt x="55585" y="120375"/>
                    <a:pt x="55765" y="120428"/>
                    <a:pt x="55944" y="120428"/>
                  </a:cubicBezTo>
                  <a:cubicBezTo>
                    <a:pt x="56219" y="120428"/>
                    <a:pt x="56492" y="120300"/>
                    <a:pt x="56664" y="120059"/>
                  </a:cubicBezTo>
                  <a:cubicBezTo>
                    <a:pt x="56949" y="119663"/>
                    <a:pt x="56857" y="119109"/>
                    <a:pt x="56461" y="118824"/>
                  </a:cubicBezTo>
                  <a:cubicBezTo>
                    <a:pt x="56309" y="118716"/>
                    <a:pt x="56131" y="118659"/>
                    <a:pt x="55949" y="118659"/>
                  </a:cubicBezTo>
                  <a:cubicBezTo>
                    <a:pt x="55900" y="118659"/>
                    <a:pt x="55850" y="118663"/>
                    <a:pt x="55801" y="118671"/>
                  </a:cubicBezTo>
                  <a:cubicBezTo>
                    <a:pt x="55750" y="118679"/>
                    <a:pt x="55702" y="118694"/>
                    <a:pt x="55655" y="118710"/>
                  </a:cubicBezTo>
                  <a:lnTo>
                    <a:pt x="43893" y="102095"/>
                  </a:lnTo>
                  <a:cubicBezTo>
                    <a:pt x="43920" y="102077"/>
                    <a:pt x="43946" y="102056"/>
                    <a:pt x="43971" y="102035"/>
                  </a:cubicBezTo>
                  <a:lnTo>
                    <a:pt x="78639" y="127440"/>
                  </a:lnTo>
                  <a:cubicBezTo>
                    <a:pt x="78569" y="127597"/>
                    <a:pt x="78545" y="127770"/>
                    <a:pt x="78575" y="127942"/>
                  </a:cubicBezTo>
                  <a:cubicBezTo>
                    <a:pt x="78613" y="128175"/>
                    <a:pt x="78740" y="128380"/>
                    <a:pt x="78933" y="128518"/>
                  </a:cubicBezTo>
                  <a:cubicBezTo>
                    <a:pt x="79089" y="128630"/>
                    <a:pt x="79269" y="128683"/>
                    <a:pt x="79447" y="128683"/>
                  </a:cubicBezTo>
                  <a:cubicBezTo>
                    <a:pt x="79723" y="128683"/>
                    <a:pt x="79996" y="128555"/>
                    <a:pt x="80168" y="128314"/>
                  </a:cubicBezTo>
                  <a:cubicBezTo>
                    <a:pt x="80402" y="127987"/>
                    <a:pt x="80378" y="127555"/>
                    <a:pt x="80140" y="127252"/>
                  </a:cubicBezTo>
                  <a:lnTo>
                    <a:pt x="95125" y="110526"/>
                  </a:lnTo>
                  <a:cubicBezTo>
                    <a:pt x="95273" y="110624"/>
                    <a:pt x="95441" y="110672"/>
                    <a:pt x="95607" y="110672"/>
                  </a:cubicBezTo>
                  <a:cubicBezTo>
                    <a:pt x="95788" y="110672"/>
                    <a:pt x="95963" y="110612"/>
                    <a:pt x="96112" y="110507"/>
                  </a:cubicBezTo>
                  <a:lnTo>
                    <a:pt x="102491" y="121570"/>
                  </a:lnTo>
                  <a:cubicBezTo>
                    <a:pt x="102377" y="121631"/>
                    <a:pt x="102271" y="121716"/>
                    <a:pt x="102190" y="121830"/>
                  </a:cubicBezTo>
                  <a:cubicBezTo>
                    <a:pt x="101904" y="122228"/>
                    <a:pt x="101997" y="122780"/>
                    <a:pt x="102393" y="123065"/>
                  </a:cubicBezTo>
                  <a:cubicBezTo>
                    <a:pt x="102545" y="123175"/>
                    <a:pt x="102723" y="123231"/>
                    <a:pt x="102906" y="123231"/>
                  </a:cubicBezTo>
                  <a:cubicBezTo>
                    <a:pt x="102954" y="123231"/>
                    <a:pt x="103004" y="123228"/>
                    <a:pt x="103052" y="123219"/>
                  </a:cubicBezTo>
                  <a:cubicBezTo>
                    <a:pt x="103284" y="123181"/>
                    <a:pt x="103489" y="123053"/>
                    <a:pt x="103626" y="122861"/>
                  </a:cubicBezTo>
                  <a:cubicBezTo>
                    <a:pt x="103912" y="122464"/>
                    <a:pt x="103819" y="121910"/>
                    <a:pt x="103423" y="121625"/>
                  </a:cubicBezTo>
                  <a:cubicBezTo>
                    <a:pt x="103268" y="121514"/>
                    <a:pt x="103091" y="121463"/>
                    <a:pt x="102915" y="121463"/>
                  </a:cubicBezTo>
                  <a:cubicBezTo>
                    <a:pt x="102846" y="121463"/>
                    <a:pt x="102778" y="121470"/>
                    <a:pt x="102712" y="121485"/>
                  </a:cubicBezTo>
                  <a:lnTo>
                    <a:pt x="96287" y="110342"/>
                  </a:lnTo>
                  <a:cubicBezTo>
                    <a:pt x="96298" y="110329"/>
                    <a:pt x="96313" y="110318"/>
                    <a:pt x="96325" y="110302"/>
                  </a:cubicBezTo>
                  <a:cubicBezTo>
                    <a:pt x="96610" y="109904"/>
                    <a:pt x="96518" y="109351"/>
                    <a:pt x="96121" y="109066"/>
                  </a:cubicBezTo>
                  <a:cubicBezTo>
                    <a:pt x="95993" y="108973"/>
                    <a:pt x="95844" y="108923"/>
                    <a:pt x="95692" y="108908"/>
                  </a:cubicBezTo>
                  <a:lnTo>
                    <a:pt x="88325" y="78424"/>
                  </a:lnTo>
                  <a:cubicBezTo>
                    <a:pt x="88400" y="78392"/>
                    <a:pt x="88472" y="78351"/>
                    <a:pt x="88538" y="78298"/>
                  </a:cubicBezTo>
                  <a:lnTo>
                    <a:pt x="112640" y="101661"/>
                  </a:lnTo>
                  <a:cubicBezTo>
                    <a:pt x="112415" y="102050"/>
                    <a:pt x="112513" y="102555"/>
                    <a:pt x="112886" y="102822"/>
                  </a:cubicBezTo>
                  <a:cubicBezTo>
                    <a:pt x="113043" y="102935"/>
                    <a:pt x="113222" y="102988"/>
                    <a:pt x="113401" y="102988"/>
                  </a:cubicBezTo>
                  <a:cubicBezTo>
                    <a:pt x="113421" y="102988"/>
                    <a:pt x="113442" y="102983"/>
                    <a:pt x="113461" y="102982"/>
                  </a:cubicBezTo>
                  <a:lnTo>
                    <a:pt x="118567" y="120230"/>
                  </a:lnTo>
                  <a:cubicBezTo>
                    <a:pt x="118456" y="120292"/>
                    <a:pt x="118356" y="120375"/>
                    <a:pt x="118277" y="120485"/>
                  </a:cubicBezTo>
                  <a:cubicBezTo>
                    <a:pt x="117993" y="120882"/>
                    <a:pt x="118085" y="121436"/>
                    <a:pt x="118480" y="121721"/>
                  </a:cubicBezTo>
                  <a:cubicBezTo>
                    <a:pt x="118632" y="121830"/>
                    <a:pt x="118811" y="121886"/>
                    <a:pt x="118994" y="121886"/>
                  </a:cubicBezTo>
                  <a:cubicBezTo>
                    <a:pt x="119042" y="121886"/>
                    <a:pt x="119091" y="121882"/>
                    <a:pt x="119139" y="121875"/>
                  </a:cubicBezTo>
                  <a:cubicBezTo>
                    <a:pt x="119372" y="121835"/>
                    <a:pt x="119577" y="121709"/>
                    <a:pt x="119715" y="121516"/>
                  </a:cubicBezTo>
                  <a:cubicBezTo>
                    <a:pt x="119999" y="121118"/>
                    <a:pt x="119907" y="120565"/>
                    <a:pt x="119511" y="120281"/>
                  </a:cubicBezTo>
                  <a:cubicBezTo>
                    <a:pt x="119357" y="120170"/>
                    <a:pt x="119179" y="120118"/>
                    <a:pt x="119002" y="120118"/>
                  </a:cubicBezTo>
                  <a:cubicBezTo>
                    <a:pt x="118929" y="120118"/>
                    <a:pt x="118856" y="120127"/>
                    <a:pt x="118785" y="120144"/>
                  </a:cubicBezTo>
                  <a:lnTo>
                    <a:pt x="113690" y="102933"/>
                  </a:lnTo>
                  <a:cubicBezTo>
                    <a:pt x="113856" y="102876"/>
                    <a:pt x="114009" y="102773"/>
                    <a:pt x="114121" y="102619"/>
                  </a:cubicBezTo>
                  <a:cubicBezTo>
                    <a:pt x="114405" y="102222"/>
                    <a:pt x="114313" y="101668"/>
                    <a:pt x="113917" y="101384"/>
                  </a:cubicBezTo>
                  <a:cubicBezTo>
                    <a:pt x="113762" y="101272"/>
                    <a:pt x="113582" y="101219"/>
                    <a:pt x="113404" y="101219"/>
                  </a:cubicBezTo>
                  <a:cubicBezTo>
                    <a:pt x="113177" y="101219"/>
                    <a:pt x="112951" y="101307"/>
                    <a:pt x="112782" y="101473"/>
                  </a:cubicBezTo>
                  <a:lnTo>
                    <a:pt x="88698" y="78130"/>
                  </a:lnTo>
                  <a:cubicBezTo>
                    <a:pt x="88756" y="78050"/>
                    <a:pt x="88793" y="77963"/>
                    <a:pt x="88820" y="77873"/>
                  </a:cubicBezTo>
                  <a:lnTo>
                    <a:pt x="104040" y="80436"/>
                  </a:lnTo>
                  <a:cubicBezTo>
                    <a:pt x="104042" y="80710"/>
                    <a:pt x="104168" y="80979"/>
                    <a:pt x="104406" y="81151"/>
                  </a:cubicBezTo>
                  <a:cubicBezTo>
                    <a:pt x="104559" y="81260"/>
                    <a:pt x="104736" y="81316"/>
                    <a:pt x="104920" y="81316"/>
                  </a:cubicBezTo>
                  <a:cubicBezTo>
                    <a:pt x="104968" y="81316"/>
                    <a:pt x="105019" y="81312"/>
                    <a:pt x="105067" y="81303"/>
                  </a:cubicBezTo>
                  <a:cubicBezTo>
                    <a:pt x="105299" y="81265"/>
                    <a:pt x="105503" y="81138"/>
                    <a:pt x="105641" y="80945"/>
                  </a:cubicBezTo>
                  <a:cubicBezTo>
                    <a:pt x="105673" y="80901"/>
                    <a:pt x="105700" y="80853"/>
                    <a:pt x="105722" y="80805"/>
                  </a:cubicBezTo>
                  <a:lnTo>
                    <a:pt x="125340" y="86830"/>
                  </a:lnTo>
                  <a:cubicBezTo>
                    <a:pt x="125298" y="87143"/>
                    <a:pt x="125422" y="87472"/>
                    <a:pt x="125697" y="87670"/>
                  </a:cubicBezTo>
                  <a:cubicBezTo>
                    <a:pt x="125850" y="87779"/>
                    <a:pt x="126027" y="87835"/>
                    <a:pt x="126212" y="87835"/>
                  </a:cubicBezTo>
                  <a:cubicBezTo>
                    <a:pt x="126260" y="87835"/>
                    <a:pt x="126310" y="87831"/>
                    <a:pt x="126358" y="87823"/>
                  </a:cubicBezTo>
                  <a:cubicBezTo>
                    <a:pt x="126590" y="87784"/>
                    <a:pt x="126795" y="87657"/>
                    <a:pt x="126932" y="87464"/>
                  </a:cubicBezTo>
                  <a:cubicBezTo>
                    <a:pt x="127070" y="87272"/>
                    <a:pt x="127125" y="87039"/>
                    <a:pt x="127086" y="86804"/>
                  </a:cubicBezTo>
                  <a:cubicBezTo>
                    <a:pt x="127048" y="86571"/>
                    <a:pt x="126920" y="86367"/>
                    <a:pt x="126728" y="86229"/>
                  </a:cubicBezTo>
                  <a:cubicBezTo>
                    <a:pt x="126572" y="86117"/>
                    <a:pt x="126392" y="86063"/>
                    <a:pt x="126213" y="86063"/>
                  </a:cubicBezTo>
                  <a:cubicBezTo>
                    <a:pt x="125937" y="86063"/>
                    <a:pt x="125665" y="86191"/>
                    <a:pt x="125492" y="86432"/>
                  </a:cubicBezTo>
                  <a:cubicBezTo>
                    <a:pt x="125454" y="86486"/>
                    <a:pt x="125423" y="86543"/>
                    <a:pt x="125399" y="86602"/>
                  </a:cubicBezTo>
                  <a:lnTo>
                    <a:pt x="105791" y="80580"/>
                  </a:lnTo>
                  <a:cubicBezTo>
                    <a:pt x="105808" y="80484"/>
                    <a:pt x="105812" y="80386"/>
                    <a:pt x="105795" y="80285"/>
                  </a:cubicBezTo>
                  <a:cubicBezTo>
                    <a:pt x="105757" y="80052"/>
                    <a:pt x="105629" y="79848"/>
                    <a:pt x="105437" y="79710"/>
                  </a:cubicBezTo>
                  <a:cubicBezTo>
                    <a:pt x="105283" y="79599"/>
                    <a:pt x="105105" y="79547"/>
                    <a:pt x="104928" y="79547"/>
                  </a:cubicBezTo>
                  <a:cubicBezTo>
                    <a:pt x="104839" y="79547"/>
                    <a:pt x="104751" y="79560"/>
                    <a:pt x="104666" y="79586"/>
                  </a:cubicBezTo>
                  <a:lnTo>
                    <a:pt x="91291" y="59370"/>
                  </a:lnTo>
                  <a:cubicBezTo>
                    <a:pt x="91351" y="59320"/>
                    <a:pt x="91408" y="59265"/>
                    <a:pt x="91454" y="59199"/>
                  </a:cubicBezTo>
                  <a:cubicBezTo>
                    <a:pt x="91612" y="58980"/>
                    <a:pt x="91650" y="58716"/>
                    <a:pt x="91591" y="58473"/>
                  </a:cubicBezTo>
                  <a:lnTo>
                    <a:pt x="121723" y="42022"/>
                  </a:lnTo>
                  <a:cubicBezTo>
                    <a:pt x="121773" y="42082"/>
                    <a:pt x="121827" y="42140"/>
                    <a:pt x="121893" y="42188"/>
                  </a:cubicBezTo>
                  <a:cubicBezTo>
                    <a:pt x="122049" y="42300"/>
                    <a:pt x="122229" y="42354"/>
                    <a:pt x="122408" y="42354"/>
                  </a:cubicBezTo>
                  <a:cubicBezTo>
                    <a:pt x="122508" y="42354"/>
                    <a:pt x="122608" y="42331"/>
                    <a:pt x="122702" y="42298"/>
                  </a:cubicBezTo>
                  <a:lnTo>
                    <a:pt x="143453" y="68738"/>
                  </a:lnTo>
                  <a:cubicBezTo>
                    <a:pt x="143438" y="68755"/>
                    <a:pt x="143422" y="68770"/>
                    <a:pt x="143408" y="68787"/>
                  </a:cubicBezTo>
                  <a:cubicBezTo>
                    <a:pt x="143123" y="69184"/>
                    <a:pt x="143215" y="69738"/>
                    <a:pt x="143613" y="70023"/>
                  </a:cubicBezTo>
                  <a:cubicBezTo>
                    <a:pt x="143769" y="70135"/>
                    <a:pt x="143948" y="70188"/>
                    <a:pt x="144127" y="70188"/>
                  </a:cubicBezTo>
                  <a:cubicBezTo>
                    <a:pt x="144155" y="70188"/>
                    <a:pt x="144182" y="70181"/>
                    <a:pt x="144210" y="70179"/>
                  </a:cubicBezTo>
                  <a:lnTo>
                    <a:pt x="150276" y="95191"/>
                  </a:lnTo>
                  <a:cubicBezTo>
                    <a:pt x="150132" y="95254"/>
                    <a:pt x="150005" y="95352"/>
                    <a:pt x="149911" y="95484"/>
                  </a:cubicBezTo>
                  <a:cubicBezTo>
                    <a:pt x="149774" y="95676"/>
                    <a:pt x="149718" y="95910"/>
                    <a:pt x="149758" y="96144"/>
                  </a:cubicBezTo>
                  <a:cubicBezTo>
                    <a:pt x="149796" y="96377"/>
                    <a:pt x="149923" y="96581"/>
                    <a:pt x="150116" y="96719"/>
                  </a:cubicBezTo>
                  <a:cubicBezTo>
                    <a:pt x="150272" y="96832"/>
                    <a:pt x="150451" y="96885"/>
                    <a:pt x="150630" y="96885"/>
                  </a:cubicBezTo>
                  <a:cubicBezTo>
                    <a:pt x="150905" y="96885"/>
                    <a:pt x="151178" y="96757"/>
                    <a:pt x="151351" y="96516"/>
                  </a:cubicBezTo>
                  <a:cubicBezTo>
                    <a:pt x="151633" y="96119"/>
                    <a:pt x="151542" y="95564"/>
                    <a:pt x="151145" y="95281"/>
                  </a:cubicBezTo>
                  <a:cubicBezTo>
                    <a:pt x="150994" y="95171"/>
                    <a:pt x="150817" y="95116"/>
                    <a:pt x="150635" y="95116"/>
                  </a:cubicBezTo>
                  <a:cubicBezTo>
                    <a:pt x="150591" y="95116"/>
                    <a:pt x="150546" y="95119"/>
                    <a:pt x="150501" y="95126"/>
                  </a:cubicBezTo>
                  <a:lnTo>
                    <a:pt x="144439" y="70126"/>
                  </a:lnTo>
                  <a:cubicBezTo>
                    <a:pt x="144598" y="70068"/>
                    <a:pt x="144742" y="69967"/>
                    <a:pt x="144848" y="69819"/>
                  </a:cubicBezTo>
                  <a:cubicBezTo>
                    <a:pt x="145133" y="69422"/>
                    <a:pt x="145041" y="68869"/>
                    <a:pt x="144643" y="68584"/>
                  </a:cubicBezTo>
                  <a:cubicBezTo>
                    <a:pt x="144489" y="68473"/>
                    <a:pt x="144310" y="68419"/>
                    <a:pt x="144133" y="68419"/>
                  </a:cubicBezTo>
                  <a:cubicBezTo>
                    <a:pt x="143954" y="68419"/>
                    <a:pt x="143776" y="68474"/>
                    <a:pt x="143625" y="68579"/>
                  </a:cubicBezTo>
                  <a:lnTo>
                    <a:pt x="122923" y="42187"/>
                  </a:lnTo>
                  <a:cubicBezTo>
                    <a:pt x="123003" y="42130"/>
                    <a:pt x="123078" y="42066"/>
                    <a:pt x="123137" y="41982"/>
                  </a:cubicBezTo>
                  <a:cubicBezTo>
                    <a:pt x="123422" y="41585"/>
                    <a:pt x="123330" y="41031"/>
                    <a:pt x="122934" y="40747"/>
                  </a:cubicBezTo>
                  <a:cubicBezTo>
                    <a:pt x="122782" y="40638"/>
                    <a:pt x="122603" y="40581"/>
                    <a:pt x="122419" y="40581"/>
                  </a:cubicBezTo>
                  <a:cubicBezTo>
                    <a:pt x="122371" y="40581"/>
                    <a:pt x="122322" y="40585"/>
                    <a:pt x="122273" y="40593"/>
                  </a:cubicBezTo>
                  <a:cubicBezTo>
                    <a:pt x="122040" y="40632"/>
                    <a:pt x="121837" y="40759"/>
                    <a:pt x="121699" y="40952"/>
                  </a:cubicBezTo>
                  <a:cubicBezTo>
                    <a:pt x="121684" y="40972"/>
                    <a:pt x="121674" y="40993"/>
                    <a:pt x="121662" y="41015"/>
                  </a:cubicBezTo>
                  <a:lnTo>
                    <a:pt x="88927" y="19118"/>
                  </a:lnTo>
                  <a:cubicBezTo>
                    <a:pt x="89200" y="18723"/>
                    <a:pt x="89106" y="18178"/>
                    <a:pt x="88714" y="17898"/>
                  </a:cubicBezTo>
                  <a:cubicBezTo>
                    <a:pt x="88558" y="17786"/>
                    <a:pt x="88378" y="17733"/>
                    <a:pt x="88200" y="17733"/>
                  </a:cubicBezTo>
                  <a:cubicBezTo>
                    <a:pt x="87924" y="17733"/>
                    <a:pt x="87652" y="17861"/>
                    <a:pt x="87479" y="18101"/>
                  </a:cubicBezTo>
                  <a:cubicBezTo>
                    <a:pt x="87463" y="18124"/>
                    <a:pt x="87452" y="18149"/>
                    <a:pt x="87437" y="18172"/>
                  </a:cubicBezTo>
                  <a:lnTo>
                    <a:pt x="59626" y="948"/>
                  </a:lnTo>
                  <a:cubicBezTo>
                    <a:pt x="59646" y="651"/>
                    <a:pt x="59520" y="351"/>
                    <a:pt x="59262" y="166"/>
                  </a:cubicBezTo>
                  <a:cubicBezTo>
                    <a:pt x="59111" y="58"/>
                    <a:pt x="58932" y="0"/>
                    <a:pt x="587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41;p40"/>
            <p:cNvSpPr/>
            <p:nvPr/>
          </p:nvSpPr>
          <p:spPr>
            <a:xfrm>
              <a:off x="1522650" y="3538750"/>
              <a:ext cx="2417375" cy="1058350"/>
            </a:xfrm>
            <a:custGeom>
              <a:rect b="b" l="l" r="r" t="t"/>
              <a:pathLst>
                <a:path extrusionOk="0" h="42334" w="96695">
                  <a:moveTo>
                    <a:pt x="1008" y="1"/>
                  </a:moveTo>
                  <a:cubicBezTo>
                    <a:pt x="960" y="1"/>
                    <a:pt x="911" y="5"/>
                    <a:pt x="862" y="13"/>
                  </a:cubicBezTo>
                  <a:cubicBezTo>
                    <a:pt x="628" y="51"/>
                    <a:pt x="424" y="179"/>
                    <a:pt x="285" y="371"/>
                  </a:cubicBezTo>
                  <a:cubicBezTo>
                    <a:pt x="1" y="768"/>
                    <a:pt x="93" y="1321"/>
                    <a:pt x="489" y="1607"/>
                  </a:cubicBezTo>
                  <a:cubicBezTo>
                    <a:pt x="641" y="1716"/>
                    <a:pt x="819" y="1772"/>
                    <a:pt x="1002" y="1772"/>
                  </a:cubicBezTo>
                  <a:cubicBezTo>
                    <a:pt x="1050" y="1772"/>
                    <a:pt x="1100" y="1768"/>
                    <a:pt x="1148" y="1760"/>
                  </a:cubicBezTo>
                  <a:cubicBezTo>
                    <a:pt x="1382" y="1721"/>
                    <a:pt x="1585" y="1594"/>
                    <a:pt x="1724" y="1401"/>
                  </a:cubicBezTo>
                  <a:cubicBezTo>
                    <a:pt x="1775" y="1331"/>
                    <a:pt x="1812" y="1251"/>
                    <a:pt x="1839" y="1170"/>
                  </a:cubicBezTo>
                  <a:lnTo>
                    <a:pt x="49478" y="20273"/>
                  </a:lnTo>
                  <a:cubicBezTo>
                    <a:pt x="49259" y="20661"/>
                    <a:pt x="49358" y="21161"/>
                    <a:pt x="49729" y="21426"/>
                  </a:cubicBezTo>
                  <a:cubicBezTo>
                    <a:pt x="49886" y="21538"/>
                    <a:pt x="50065" y="21592"/>
                    <a:pt x="50244" y="21592"/>
                  </a:cubicBezTo>
                  <a:cubicBezTo>
                    <a:pt x="50520" y="21592"/>
                    <a:pt x="50792" y="21463"/>
                    <a:pt x="50965" y="21223"/>
                  </a:cubicBezTo>
                  <a:cubicBezTo>
                    <a:pt x="50983" y="21196"/>
                    <a:pt x="50997" y="21168"/>
                    <a:pt x="51011" y="21141"/>
                  </a:cubicBezTo>
                  <a:lnTo>
                    <a:pt x="70453" y="38632"/>
                  </a:lnTo>
                  <a:cubicBezTo>
                    <a:pt x="70320" y="38824"/>
                    <a:pt x="70266" y="39053"/>
                    <a:pt x="70304" y="39285"/>
                  </a:cubicBezTo>
                  <a:cubicBezTo>
                    <a:pt x="70342" y="39518"/>
                    <a:pt x="70469" y="39722"/>
                    <a:pt x="70662" y="39860"/>
                  </a:cubicBezTo>
                  <a:cubicBezTo>
                    <a:pt x="70818" y="39972"/>
                    <a:pt x="70998" y="40026"/>
                    <a:pt x="71176" y="40026"/>
                  </a:cubicBezTo>
                  <a:cubicBezTo>
                    <a:pt x="71452" y="40026"/>
                    <a:pt x="71725" y="39897"/>
                    <a:pt x="71897" y="39657"/>
                  </a:cubicBezTo>
                  <a:cubicBezTo>
                    <a:pt x="71957" y="39572"/>
                    <a:pt x="71998" y="39480"/>
                    <a:pt x="72025" y="39385"/>
                  </a:cubicBezTo>
                  <a:lnTo>
                    <a:pt x="94903" y="41502"/>
                  </a:lnTo>
                  <a:cubicBezTo>
                    <a:pt x="94919" y="41758"/>
                    <a:pt x="95040" y="42007"/>
                    <a:pt x="95266" y="42168"/>
                  </a:cubicBezTo>
                  <a:cubicBezTo>
                    <a:pt x="95423" y="42280"/>
                    <a:pt x="95601" y="42334"/>
                    <a:pt x="95781" y="42334"/>
                  </a:cubicBezTo>
                  <a:cubicBezTo>
                    <a:pt x="96056" y="42334"/>
                    <a:pt x="96329" y="42206"/>
                    <a:pt x="96502" y="41965"/>
                  </a:cubicBezTo>
                  <a:cubicBezTo>
                    <a:pt x="96639" y="41772"/>
                    <a:pt x="96694" y="41539"/>
                    <a:pt x="96655" y="41305"/>
                  </a:cubicBezTo>
                  <a:cubicBezTo>
                    <a:pt x="96620" y="41070"/>
                    <a:pt x="96493" y="40865"/>
                    <a:pt x="96301" y="40727"/>
                  </a:cubicBezTo>
                  <a:cubicBezTo>
                    <a:pt x="96148" y="40618"/>
                    <a:pt x="95971" y="40561"/>
                    <a:pt x="95788" y="40561"/>
                  </a:cubicBezTo>
                  <a:cubicBezTo>
                    <a:pt x="95739" y="40561"/>
                    <a:pt x="95690" y="40565"/>
                    <a:pt x="95641" y="40573"/>
                  </a:cubicBezTo>
                  <a:cubicBezTo>
                    <a:pt x="95408" y="40613"/>
                    <a:pt x="95203" y="40739"/>
                    <a:pt x="95065" y="40932"/>
                  </a:cubicBezTo>
                  <a:cubicBezTo>
                    <a:pt x="94993" y="41035"/>
                    <a:pt x="94944" y="41149"/>
                    <a:pt x="94920" y="41266"/>
                  </a:cubicBezTo>
                  <a:lnTo>
                    <a:pt x="72064" y="39153"/>
                  </a:lnTo>
                  <a:cubicBezTo>
                    <a:pt x="72068" y="38873"/>
                    <a:pt x="71940" y="38595"/>
                    <a:pt x="71697" y="38420"/>
                  </a:cubicBezTo>
                  <a:cubicBezTo>
                    <a:pt x="71545" y="38311"/>
                    <a:pt x="71367" y="38254"/>
                    <a:pt x="71183" y="38254"/>
                  </a:cubicBezTo>
                  <a:cubicBezTo>
                    <a:pt x="71134" y="38254"/>
                    <a:pt x="71085" y="38258"/>
                    <a:pt x="71036" y="38266"/>
                  </a:cubicBezTo>
                  <a:cubicBezTo>
                    <a:pt x="70879" y="38292"/>
                    <a:pt x="70737" y="38361"/>
                    <a:pt x="70617" y="38461"/>
                  </a:cubicBezTo>
                  <a:lnTo>
                    <a:pt x="51109" y="20911"/>
                  </a:lnTo>
                  <a:cubicBezTo>
                    <a:pt x="51188" y="20572"/>
                    <a:pt x="51063" y="20203"/>
                    <a:pt x="50764" y="19988"/>
                  </a:cubicBezTo>
                  <a:cubicBezTo>
                    <a:pt x="50609" y="19877"/>
                    <a:pt x="50430" y="19824"/>
                    <a:pt x="50253" y="19824"/>
                  </a:cubicBezTo>
                  <a:cubicBezTo>
                    <a:pt x="50023" y="19824"/>
                    <a:pt x="49796" y="19913"/>
                    <a:pt x="49627" y="20080"/>
                  </a:cubicBezTo>
                  <a:lnTo>
                    <a:pt x="1890" y="937"/>
                  </a:lnTo>
                  <a:cubicBezTo>
                    <a:pt x="1894" y="873"/>
                    <a:pt x="1893" y="807"/>
                    <a:pt x="1881" y="741"/>
                  </a:cubicBezTo>
                  <a:cubicBezTo>
                    <a:pt x="1842" y="507"/>
                    <a:pt x="1715" y="304"/>
                    <a:pt x="1523" y="167"/>
                  </a:cubicBezTo>
                  <a:cubicBezTo>
                    <a:pt x="1371" y="58"/>
                    <a:pt x="1192" y="1"/>
                    <a:pt x="1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41"/>
          <p:cNvSpPr txBox="1"/>
          <p:nvPr>
            <p:ph type="title"/>
          </p:nvPr>
        </p:nvSpPr>
        <p:spPr>
          <a:xfrm>
            <a:off x="4047175" y="2388500"/>
            <a:ext cx="4383600" cy="162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4" name="Google Shape;44;p41"/>
          <p:cNvSpPr txBox="1"/>
          <p:nvPr>
            <p:ph idx="2" type="title"/>
          </p:nvPr>
        </p:nvSpPr>
        <p:spPr>
          <a:xfrm>
            <a:off x="4047175" y="1438750"/>
            <a:ext cx="1230300" cy="881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45" name="Google Shape;45;p4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4416200" y="2886625"/>
            <a:ext cx="4727801" cy="225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4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8" name="Google Shape;48;p44"/>
          <p:cNvSpPr txBox="1"/>
          <p:nvPr>
            <p:ph idx="1" type="subTitle"/>
          </p:nvPr>
        </p:nvSpPr>
        <p:spPr>
          <a:xfrm>
            <a:off x="4911639" y="2679824"/>
            <a:ext cx="2424300" cy="152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9" name="Google Shape;49;p44"/>
          <p:cNvSpPr txBox="1"/>
          <p:nvPr>
            <p:ph idx="2" type="subTitle"/>
          </p:nvPr>
        </p:nvSpPr>
        <p:spPr>
          <a:xfrm>
            <a:off x="1808050" y="2679824"/>
            <a:ext cx="2424300" cy="152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0" name="Google Shape;50;p44"/>
          <p:cNvSpPr txBox="1"/>
          <p:nvPr>
            <p:ph idx="3" type="subTitle"/>
          </p:nvPr>
        </p:nvSpPr>
        <p:spPr>
          <a:xfrm>
            <a:off x="1808050" y="2244217"/>
            <a:ext cx="2424300" cy="449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51" name="Google Shape;51;p44"/>
          <p:cNvSpPr txBox="1"/>
          <p:nvPr>
            <p:ph idx="4" type="subTitle"/>
          </p:nvPr>
        </p:nvSpPr>
        <p:spPr>
          <a:xfrm>
            <a:off x="4911639" y="2244217"/>
            <a:ext cx="2424300" cy="449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grpSp>
        <p:nvGrpSpPr>
          <p:cNvPr id="52" name="Google Shape;52;p44"/>
          <p:cNvGrpSpPr/>
          <p:nvPr/>
        </p:nvGrpSpPr>
        <p:grpSpPr>
          <a:xfrm>
            <a:off x="0" y="4"/>
            <a:ext cx="9144005" cy="5143497"/>
            <a:chOff x="0" y="4"/>
            <a:chExt cx="9144005" cy="5143497"/>
          </a:xfrm>
        </p:grpSpPr>
        <p:pic>
          <p:nvPicPr>
            <p:cNvPr id="53" name="Google Shape;53;p44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 rot="-5400000">
              <a:off x="-564975" y="1487975"/>
              <a:ext cx="4220500" cy="3090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" name="Google Shape;54;p4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rot="-5400000">
              <a:off x="6335799" y="-429125"/>
              <a:ext cx="2379077" cy="323733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5" name="Google Shape;55;p44"/>
          <p:cNvGrpSpPr/>
          <p:nvPr/>
        </p:nvGrpSpPr>
        <p:grpSpPr>
          <a:xfrm flipH="1" rot="-10539848">
            <a:off x="6108563" y="4049075"/>
            <a:ext cx="4573901" cy="3479217"/>
            <a:chOff x="1522650" y="1117750"/>
            <a:chExt cx="4574075" cy="3479350"/>
          </a:xfrm>
        </p:grpSpPr>
        <p:sp>
          <p:nvSpPr>
            <p:cNvPr id="56" name="Google Shape;56;p44"/>
            <p:cNvSpPr/>
            <p:nvPr/>
          </p:nvSpPr>
          <p:spPr>
            <a:xfrm>
              <a:off x="2305900" y="1117750"/>
              <a:ext cx="3790825" cy="3217100"/>
            </a:xfrm>
            <a:custGeom>
              <a:rect b="b" l="l" r="r" t="t"/>
              <a:pathLst>
                <a:path extrusionOk="0" h="128684" w="151633">
                  <a:moveTo>
                    <a:pt x="59573" y="1190"/>
                  </a:moveTo>
                  <a:lnTo>
                    <a:pt x="87345" y="18391"/>
                  </a:lnTo>
                  <a:cubicBezTo>
                    <a:pt x="87254" y="18737"/>
                    <a:pt x="87376" y="19117"/>
                    <a:pt x="87682" y="19337"/>
                  </a:cubicBezTo>
                  <a:cubicBezTo>
                    <a:pt x="87712" y="19358"/>
                    <a:pt x="87742" y="19374"/>
                    <a:pt x="87773" y="19391"/>
                  </a:cubicBezTo>
                  <a:lnTo>
                    <a:pt x="73089" y="35287"/>
                  </a:lnTo>
                  <a:cubicBezTo>
                    <a:pt x="73041" y="35228"/>
                    <a:pt x="72987" y="35173"/>
                    <a:pt x="72923" y="35127"/>
                  </a:cubicBezTo>
                  <a:cubicBezTo>
                    <a:pt x="72772" y="35017"/>
                    <a:pt x="72594" y="34961"/>
                    <a:pt x="72410" y="34961"/>
                  </a:cubicBezTo>
                  <a:cubicBezTo>
                    <a:pt x="72364" y="34961"/>
                    <a:pt x="72317" y="34964"/>
                    <a:pt x="72269" y="34972"/>
                  </a:cubicBezTo>
                  <a:lnTo>
                    <a:pt x="59361" y="1513"/>
                  </a:lnTo>
                  <a:cubicBezTo>
                    <a:pt x="59397" y="1478"/>
                    <a:pt x="59435" y="1443"/>
                    <a:pt x="59466" y="1400"/>
                  </a:cubicBezTo>
                  <a:cubicBezTo>
                    <a:pt x="59513" y="1335"/>
                    <a:pt x="59546" y="1262"/>
                    <a:pt x="59573" y="1190"/>
                  </a:cubicBezTo>
                  <a:close/>
                  <a:moveTo>
                    <a:pt x="57905" y="1155"/>
                  </a:moveTo>
                  <a:cubicBezTo>
                    <a:pt x="57962" y="1330"/>
                    <a:pt x="58069" y="1490"/>
                    <a:pt x="58229" y="1604"/>
                  </a:cubicBezTo>
                  <a:cubicBezTo>
                    <a:pt x="58385" y="1716"/>
                    <a:pt x="58564" y="1770"/>
                    <a:pt x="58744" y="1770"/>
                  </a:cubicBezTo>
                  <a:cubicBezTo>
                    <a:pt x="58890" y="1770"/>
                    <a:pt x="59035" y="1731"/>
                    <a:pt x="59165" y="1661"/>
                  </a:cubicBezTo>
                  <a:lnTo>
                    <a:pt x="72044" y="35042"/>
                  </a:lnTo>
                  <a:cubicBezTo>
                    <a:pt x="71907" y="35103"/>
                    <a:pt x="71787" y="35197"/>
                    <a:pt x="71696" y="35320"/>
                  </a:cubicBezTo>
                  <a:lnTo>
                    <a:pt x="34939" y="10633"/>
                  </a:lnTo>
                  <a:cubicBezTo>
                    <a:pt x="34967" y="10533"/>
                    <a:pt x="34978" y="10431"/>
                    <a:pt x="34971" y="10330"/>
                  </a:cubicBezTo>
                  <a:lnTo>
                    <a:pt x="57905" y="1155"/>
                  </a:lnTo>
                  <a:close/>
                  <a:moveTo>
                    <a:pt x="34896" y="10886"/>
                  </a:moveTo>
                  <a:lnTo>
                    <a:pt x="71585" y="35528"/>
                  </a:lnTo>
                  <a:cubicBezTo>
                    <a:pt x="71451" y="35873"/>
                    <a:pt x="71547" y="36273"/>
                    <a:pt x="71839" y="36520"/>
                  </a:cubicBezTo>
                  <a:lnTo>
                    <a:pt x="61150" y="46075"/>
                  </a:lnTo>
                  <a:cubicBezTo>
                    <a:pt x="61131" y="46059"/>
                    <a:pt x="61114" y="46040"/>
                    <a:pt x="61092" y="46024"/>
                  </a:cubicBezTo>
                  <a:cubicBezTo>
                    <a:pt x="60938" y="45913"/>
                    <a:pt x="60760" y="45860"/>
                    <a:pt x="60583" y="45860"/>
                  </a:cubicBezTo>
                  <a:cubicBezTo>
                    <a:pt x="60438" y="45860"/>
                    <a:pt x="60294" y="45896"/>
                    <a:pt x="60165" y="45964"/>
                  </a:cubicBezTo>
                  <a:lnTo>
                    <a:pt x="34896" y="10886"/>
                  </a:lnTo>
                  <a:close/>
                  <a:moveTo>
                    <a:pt x="88012" y="19481"/>
                  </a:moveTo>
                  <a:cubicBezTo>
                    <a:pt x="88073" y="19495"/>
                    <a:pt x="88135" y="19503"/>
                    <a:pt x="88199" y="19503"/>
                  </a:cubicBezTo>
                  <a:cubicBezTo>
                    <a:pt x="88236" y="19503"/>
                    <a:pt x="88270" y="19496"/>
                    <a:pt x="88308" y="19491"/>
                  </a:cubicBezTo>
                  <a:lnTo>
                    <a:pt x="90601" y="57808"/>
                  </a:lnTo>
                  <a:cubicBezTo>
                    <a:pt x="90477" y="57828"/>
                    <a:pt x="90359" y="57878"/>
                    <a:pt x="90253" y="57948"/>
                  </a:cubicBezTo>
                  <a:lnTo>
                    <a:pt x="73040" y="36456"/>
                  </a:lnTo>
                  <a:cubicBezTo>
                    <a:pt x="73069" y="36426"/>
                    <a:pt x="73102" y="36397"/>
                    <a:pt x="73126" y="36363"/>
                  </a:cubicBezTo>
                  <a:cubicBezTo>
                    <a:pt x="73264" y="36171"/>
                    <a:pt x="73319" y="35936"/>
                    <a:pt x="73280" y="35702"/>
                  </a:cubicBezTo>
                  <a:cubicBezTo>
                    <a:pt x="73268" y="35629"/>
                    <a:pt x="73244" y="35561"/>
                    <a:pt x="73216" y="35494"/>
                  </a:cubicBezTo>
                  <a:lnTo>
                    <a:pt x="88012" y="19481"/>
                  </a:lnTo>
                  <a:close/>
                  <a:moveTo>
                    <a:pt x="88769" y="19295"/>
                  </a:moveTo>
                  <a:lnTo>
                    <a:pt x="121569" y="41232"/>
                  </a:lnTo>
                  <a:cubicBezTo>
                    <a:pt x="121516" y="41429"/>
                    <a:pt x="121532" y="41636"/>
                    <a:pt x="121612" y="41820"/>
                  </a:cubicBezTo>
                  <a:lnTo>
                    <a:pt x="91516" y="58252"/>
                  </a:lnTo>
                  <a:cubicBezTo>
                    <a:pt x="91455" y="58141"/>
                    <a:pt x="91371" y="58040"/>
                    <a:pt x="91261" y="57962"/>
                  </a:cubicBezTo>
                  <a:cubicBezTo>
                    <a:pt x="91131" y="57868"/>
                    <a:pt x="90984" y="57820"/>
                    <a:pt x="90835" y="57804"/>
                  </a:cubicBezTo>
                  <a:lnTo>
                    <a:pt x="88539" y="19431"/>
                  </a:lnTo>
                  <a:cubicBezTo>
                    <a:pt x="88621" y="19396"/>
                    <a:pt x="88699" y="19354"/>
                    <a:pt x="88769" y="19295"/>
                  </a:cubicBezTo>
                  <a:close/>
                  <a:moveTo>
                    <a:pt x="72858" y="36603"/>
                  </a:moveTo>
                  <a:lnTo>
                    <a:pt x="90079" y="58104"/>
                  </a:lnTo>
                  <a:cubicBezTo>
                    <a:pt x="90062" y="58125"/>
                    <a:pt x="90041" y="58144"/>
                    <a:pt x="90025" y="58165"/>
                  </a:cubicBezTo>
                  <a:cubicBezTo>
                    <a:pt x="89989" y="58216"/>
                    <a:pt x="89960" y="58268"/>
                    <a:pt x="89936" y="58323"/>
                  </a:cubicBezTo>
                  <a:lnTo>
                    <a:pt x="61457" y="46818"/>
                  </a:lnTo>
                  <a:cubicBezTo>
                    <a:pt x="61473" y="46617"/>
                    <a:pt x="61422" y="46416"/>
                    <a:pt x="61307" y="46247"/>
                  </a:cubicBezTo>
                  <a:lnTo>
                    <a:pt x="72044" y="36651"/>
                  </a:lnTo>
                  <a:cubicBezTo>
                    <a:pt x="72160" y="36702"/>
                    <a:pt x="72283" y="36731"/>
                    <a:pt x="72406" y="36731"/>
                  </a:cubicBezTo>
                  <a:cubicBezTo>
                    <a:pt x="72565" y="36731"/>
                    <a:pt x="72719" y="36684"/>
                    <a:pt x="72858" y="36603"/>
                  </a:cubicBezTo>
                  <a:close/>
                  <a:moveTo>
                    <a:pt x="29406" y="22188"/>
                  </a:moveTo>
                  <a:lnTo>
                    <a:pt x="59857" y="46227"/>
                  </a:lnTo>
                  <a:cubicBezTo>
                    <a:pt x="59573" y="46625"/>
                    <a:pt x="59665" y="47178"/>
                    <a:pt x="60061" y="47462"/>
                  </a:cubicBezTo>
                  <a:cubicBezTo>
                    <a:pt x="60098" y="47488"/>
                    <a:pt x="60135" y="47509"/>
                    <a:pt x="60173" y="47529"/>
                  </a:cubicBezTo>
                  <a:lnTo>
                    <a:pt x="58655" y="58545"/>
                  </a:lnTo>
                  <a:cubicBezTo>
                    <a:pt x="58595" y="58532"/>
                    <a:pt x="58534" y="58525"/>
                    <a:pt x="58473" y="58525"/>
                  </a:cubicBezTo>
                  <a:cubicBezTo>
                    <a:pt x="58354" y="58525"/>
                    <a:pt x="58236" y="58550"/>
                    <a:pt x="58125" y="58596"/>
                  </a:cubicBezTo>
                  <a:lnTo>
                    <a:pt x="29406" y="22188"/>
                  </a:lnTo>
                  <a:close/>
                  <a:moveTo>
                    <a:pt x="16326" y="26247"/>
                  </a:moveTo>
                  <a:lnTo>
                    <a:pt x="57750" y="58893"/>
                  </a:lnTo>
                  <a:cubicBezTo>
                    <a:pt x="57750" y="58894"/>
                    <a:pt x="57749" y="58894"/>
                    <a:pt x="57748" y="58895"/>
                  </a:cubicBezTo>
                  <a:cubicBezTo>
                    <a:pt x="57632" y="59054"/>
                    <a:pt x="57582" y="59240"/>
                    <a:pt x="57584" y="59421"/>
                  </a:cubicBezTo>
                  <a:lnTo>
                    <a:pt x="33209" y="61477"/>
                  </a:lnTo>
                  <a:cubicBezTo>
                    <a:pt x="33171" y="61253"/>
                    <a:pt x="33049" y="61044"/>
                    <a:pt x="32851" y="60900"/>
                  </a:cubicBezTo>
                  <a:cubicBezTo>
                    <a:pt x="32696" y="60788"/>
                    <a:pt x="32515" y="60735"/>
                    <a:pt x="32336" y="60735"/>
                  </a:cubicBezTo>
                  <a:cubicBezTo>
                    <a:pt x="32231" y="60735"/>
                    <a:pt x="32126" y="60753"/>
                    <a:pt x="32028" y="60789"/>
                  </a:cubicBezTo>
                  <a:lnTo>
                    <a:pt x="16086" y="26436"/>
                  </a:lnTo>
                  <a:cubicBezTo>
                    <a:pt x="16176" y="26387"/>
                    <a:pt x="16257" y="26325"/>
                    <a:pt x="16326" y="26247"/>
                  </a:cubicBezTo>
                  <a:close/>
                  <a:moveTo>
                    <a:pt x="57622" y="59652"/>
                  </a:moveTo>
                  <a:cubicBezTo>
                    <a:pt x="57674" y="59839"/>
                    <a:pt x="57783" y="60008"/>
                    <a:pt x="57952" y="60129"/>
                  </a:cubicBezTo>
                  <a:cubicBezTo>
                    <a:pt x="58054" y="60201"/>
                    <a:pt x="58165" y="60247"/>
                    <a:pt x="58279" y="60272"/>
                  </a:cubicBezTo>
                  <a:lnTo>
                    <a:pt x="55785" y="68604"/>
                  </a:lnTo>
                  <a:cubicBezTo>
                    <a:pt x="55759" y="68602"/>
                    <a:pt x="55732" y="68601"/>
                    <a:pt x="55705" y="68601"/>
                  </a:cubicBezTo>
                  <a:cubicBezTo>
                    <a:pt x="55430" y="68601"/>
                    <a:pt x="55160" y="68726"/>
                    <a:pt x="54987" y="68966"/>
                  </a:cubicBezTo>
                  <a:cubicBezTo>
                    <a:pt x="54939" y="69034"/>
                    <a:pt x="54905" y="69108"/>
                    <a:pt x="54878" y="69182"/>
                  </a:cubicBezTo>
                  <a:lnTo>
                    <a:pt x="33192" y="61843"/>
                  </a:lnTo>
                  <a:cubicBezTo>
                    <a:pt x="33203" y="61799"/>
                    <a:pt x="33210" y="61755"/>
                    <a:pt x="33214" y="61709"/>
                  </a:cubicBezTo>
                  <a:lnTo>
                    <a:pt x="57622" y="59652"/>
                  </a:lnTo>
                  <a:close/>
                  <a:moveTo>
                    <a:pt x="61404" y="47049"/>
                  </a:moveTo>
                  <a:lnTo>
                    <a:pt x="89872" y="58550"/>
                  </a:lnTo>
                  <a:cubicBezTo>
                    <a:pt x="89825" y="58868"/>
                    <a:pt x="89949" y="59201"/>
                    <a:pt x="90228" y="59401"/>
                  </a:cubicBezTo>
                  <a:cubicBezTo>
                    <a:pt x="90327" y="59471"/>
                    <a:pt x="90435" y="59515"/>
                    <a:pt x="90546" y="59541"/>
                  </a:cubicBezTo>
                  <a:lnTo>
                    <a:pt x="88027" y="76730"/>
                  </a:lnTo>
                  <a:cubicBezTo>
                    <a:pt x="88011" y="76729"/>
                    <a:pt x="87994" y="76729"/>
                    <a:pt x="87977" y="76729"/>
                  </a:cubicBezTo>
                  <a:cubicBezTo>
                    <a:pt x="87931" y="76729"/>
                    <a:pt x="87884" y="76732"/>
                    <a:pt x="87837" y="76740"/>
                  </a:cubicBezTo>
                  <a:cubicBezTo>
                    <a:pt x="87715" y="76760"/>
                    <a:pt x="87603" y="76805"/>
                    <a:pt x="87501" y="76869"/>
                  </a:cubicBezTo>
                  <a:lnTo>
                    <a:pt x="61265" y="47294"/>
                  </a:lnTo>
                  <a:cubicBezTo>
                    <a:pt x="61275" y="47282"/>
                    <a:pt x="61288" y="47273"/>
                    <a:pt x="61297" y="47259"/>
                  </a:cubicBezTo>
                  <a:cubicBezTo>
                    <a:pt x="61344" y="47194"/>
                    <a:pt x="61377" y="47123"/>
                    <a:pt x="61404" y="47049"/>
                  </a:cubicBezTo>
                  <a:close/>
                  <a:moveTo>
                    <a:pt x="61096" y="47455"/>
                  </a:moveTo>
                  <a:lnTo>
                    <a:pt x="87328" y="77024"/>
                  </a:lnTo>
                  <a:cubicBezTo>
                    <a:pt x="87322" y="77033"/>
                    <a:pt x="87314" y="77039"/>
                    <a:pt x="87308" y="77047"/>
                  </a:cubicBezTo>
                  <a:lnTo>
                    <a:pt x="59297" y="59712"/>
                  </a:lnTo>
                  <a:cubicBezTo>
                    <a:pt x="59429" y="59348"/>
                    <a:pt x="59315" y="58926"/>
                    <a:pt x="58985" y="58689"/>
                  </a:cubicBezTo>
                  <a:cubicBezTo>
                    <a:pt x="58952" y="58665"/>
                    <a:pt x="58916" y="58648"/>
                    <a:pt x="58882" y="58628"/>
                  </a:cubicBezTo>
                  <a:lnTo>
                    <a:pt x="60400" y="47607"/>
                  </a:lnTo>
                  <a:cubicBezTo>
                    <a:pt x="60459" y="47619"/>
                    <a:pt x="60519" y="47627"/>
                    <a:pt x="60578" y="47627"/>
                  </a:cubicBezTo>
                  <a:cubicBezTo>
                    <a:pt x="60762" y="47627"/>
                    <a:pt x="60943" y="47564"/>
                    <a:pt x="61096" y="47455"/>
                  </a:cubicBezTo>
                  <a:close/>
                  <a:moveTo>
                    <a:pt x="59189" y="59922"/>
                  </a:moveTo>
                  <a:lnTo>
                    <a:pt x="87178" y="77244"/>
                  </a:lnTo>
                  <a:cubicBezTo>
                    <a:pt x="87172" y="77259"/>
                    <a:pt x="87166" y="77275"/>
                    <a:pt x="87161" y="77291"/>
                  </a:cubicBezTo>
                  <a:lnTo>
                    <a:pt x="56571" y="69673"/>
                  </a:lnTo>
                  <a:cubicBezTo>
                    <a:pt x="56646" y="69338"/>
                    <a:pt x="56520" y="68976"/>
                    <a:pt x="56224" y="68763"/>
                  </a:cubicBezTo>
                  <a:cubicBezTo>
                    <a:pt x="56157" y="68717"/>
                    <a:pt x="56087" y="68682"/>
                    <a:pt x="56015" y="68656"/>
                  </a:cubicBezTo>
                  <a:lnTo>
                    <a:pt x="58519" y="60290"/>
                  </a:lnTo>
                  <a:cubicBezTo>
                    <a:pt x="58777" y="60275"/>
                    <a:pt x="59025" y="60152"/>
                    <a:pt x="59188" y="59926"/>
                  </a:cubicBezTo>
                  <a:cubicBezTo>
                    <a:pt x="59189" y="59924"/>
                    <a:pt x="59189" y="59923"/>
                    <a:pt x="59189" y="59922"/>
                  </a:cubicBezTo>
                  <a:close/>
                  <a:moveTo>
                    <a:pt x="6382" y="54567"/>
                  </a:moveTo>
                  <a:lnTo>
                    <a:pt x="31456" y="61554"/>
                  </a:lnTo>
                  <a:cubicBezTo>
                    <a:pt x="31440" y="61772"/>
                    <a:pt x="31506" y="61990"/>
                    <a:pt x="31643" y="62166"/>
                  </a:cubicBezTo>
                  <a:lnTo>
                    <a:pt x="15546" y="78173"/>
                  </a:lnTo>
                  <a:cubicBezTo>
                    <a:pt x="15506" y="78130"/>
                    <a:pt x="15461" y="78092"/>
                    <a:pt x="15414" y="78055"/>
                  </a:cubicBezTo>
                  <a:cubicBezTo>
                    <a:pt x="15260" y="77944"/>
                    <a:pt x="15081" y="77892"/>
                    <a:pt x="14905" y="77892"/>
                  </a:cubicBezTo>
                  <a:cubicBezTo>
                    <a:pt x="14826" y="77892"/>
                    <a:pt x="14747" y="77902"/>
                    <a:pt x="14671" y="77923"/>
                  </a:cubicBezTo>
                  <a:lnTo>
                    <a:pt x="6061" y="55104"/>
                  </a:lnTo>
                  <a:cubicBezTo>
                    <a:pt x="6125" y="55054"/>
                    <a:pt x="6183" y="54997"/>
                    <a:pt x="6233" y="54928"/>
                  </a:cubicBezTo>
                  <a:cubicBezTo>
                    <a:pt x="6313" y="54818"/>
                    <a:pt x="6360" y="54692"/>
                    <a:pt x="6382" y="54567"/>
                  </a:cubicBezTo>
                  <a:close/>
                  <a:moveTo>
                    <a:pt x="91099" y="59489"/>
                  </a:moveTo>
                  <a:lnTo>
                    <a:pt x="104457" y="79682"/>
                  </a:lnTo>
                  <a:cubicBezTo>
                    <a:pt x="104363" y="79741"/>
                    <a:pt x="104277" y="79819"/>
                    <a:pt x="104210" y="79913"/>
                  </a:cubicBezTo>
                  <a:cubicBezTo>
                    <a:pt x="104146" y="80003"/>
                    <a:pt x="104103" y="80102"/>
                    <a:pt x="104076" y="80204"/>
                  </a:cubicBezTo>
                  <a:lnTo>
                    <a:pt x="88866" y="77650"/>
                  </a:lnTo>
                  <a:cubicBezTo>
                    <a:pt x="88877" y="77362"/>
                    <a:pt x="88749" y="77075"/>
                    <a:pt x="88499" y="76896"/>
                  </a:cubicBezTo>
                  <a:cubicBezTo>
                    <a:pt x="88425" y="76842"/>
                    <a:pt x="88344" y="76806"/>
                    <a:pt x="88260" y="76778"/>
                  </a:cubicBezTo>
                  <a:lnTo>
                    <a:pt x="90783" y="59563"/>
                  </a:lnTo>
                  <a:cubicBezTo>
                    <a:pt x="90892" y="59558"/>
                    <a:pt x="90999" y="59534"/>
                    <a:pt x="91099" y="59489"/>
                  </a:cubicBezTo>
                  <a:close/>
                  <a:moveTo>
                    <a:pt x="33100" y="62061"/>
                  </a:moveTo>
                  <a:lnTo>
                    <a:pt x="54828" y="69413"/>
                  </a:lnTo>
                  <a:cubicBezTo>
                    <a:pt x="54804" y="69712"/>
                    <a:pt x="54931" y="70016"/>
                    <a:pt x="55192" y="70201"/>
                  </a:cubicBezTo>
                  <a:cubicBezTo>
                    <a:pt x="55275" y="70262"/>
                    <a:pt x="55369" y="70305"/>
                    <a:pt x="55466" y="70333"/>
                  </a:cubicBezTo>
                  <a:lnTo>
                    <a:pt x="54144" y="97291"/>
                  </a:lnTo>
                  <a:cubicBezTo>
                    <a:pt x="54112" y="97293"/>
                    <a:pt x="54080" y="97293"/>
                    <a:pt x="54049" y="97298"/>
                  </a:cubicBezTo>
                  <a:cubicBezTo>
                    <a:pt x="53964" y="97313"/>
                    <a:pt x="53885" y="97342"/>
                    <a:pt x="53809" y="97378"/>
                  </a:cubicBezTo>
                  <a:lnTo>
                    <a:pt x="32845" y="62338"/>
                  </a:lnTo>
                  <a:cubicBezTo>
                    <a:pt x="32924" y="62281"/>
                    <a:pt x="32998" y="62217"/>
                    <a:pt x="33057" y="62136"/>
                  </a:cubicBezTo>
                  <a:cubicBezTo>
                    <a:pt x="33074" y="62112"/>
                    <a:pt x="33085" y="62086"/>
                    <a:pt x="33100" y="62061"/>
                  </a:cubicBezTo>
                  <a:close/>
                  <a:moveTo>
                    <a:pt x="56487" y="69893"/>
                  </a:moveTo>
                  <a:lnTo>
                    <a:pt x="87105" y="77517"/>
                  </a:lnTo>
                  <a:cubicBezTo>
                    <a:pt x="87088" y="77681"/>
                    <a:pt x="87116" y="77843"/>
                    <a:pt x="87186" y="77992"/>
                  </a:cubicBezTo>
                  <a:lnTo>
                    <a:pt x="54942" y="97700"/>
                  </a:lnTo>
                  <a:cubicBezTo>
                    <a:pt x="54883" y="97604"/>
                    <a:pt x="54803" y="97519"/>
                    <a:pt x="54708" y="97452"/>
                  </a:cubicBezTo>
                  <a:cubicBezTo>
                    <a:pt x="54609" y="97379"/>
                    <a:pt x="54496" y="97331"/>
                    <a:pt x="54379" y="97305"/>
                  </a:cubicBezTo>
                  <a:lnTo>
                    <a:pt x="55700" y="70367"/>
                  </a:lnTo>
                  <a:lnTo>
                    <a:pt x="55705" y="70367"/>
                  </a:lnTo>
                  <a:cubicBezTo>
                    <a:pt x="55753" y="70367"/>
                    <a:pt x="55802" y="70364"/>
                    <a:pt x="55850" y="70355"/>
                  </a:cubicBezTo>
                  <a:cubicBezTo>
                    <a:pt x="56084" y="70317"/>
                    <a:pt x="56287" y="70190"/>
                    <a:pt x="56427" y="69997"/>
                  </a:cubicBezTo>
                  <a:cubicBezTo>
                    <a:pt x="56450" y="69964"/>
                    <a:pt x="56468" y="69927"/>
                    <a:pt x="56487" y="69893"/>
                  </a:cubicBezTo>
                  <a:close/>
                  <a:moveTo>
                    <a:pt x="31811" y="62331"/>
                  </a:moveTo>
                  <a:cubicBezTo>
                    <a:pt x="31814" y="62333"/>
                    <a:pt x="31817" y="62338"/>
                    <a:pt x="31821" y="62340"/>
                  </a:cubicBezTo>
                  <a:cubicBezTo>
                    <a:pt x="31978" y="62452"/>
                    <a:pt x="32156" y="62506"/>
                    <a:pt x="32336" y="62506"/>
                  </a:cubicBezTo>
                  <a:cubicBezTo>
                    <a:pt x="32439" y="62506"/>
                    <a:pt x="32539" y="62482"/>
                    <a:pt x="32636" y="62447"/>
                  </a:cubicBezTo>
                  <a:lnTo>
                    <a:pt x="53611" y="97508"/>
                  </a:lnTo>
                  <a:cubicBezTo>
                    <a:pt x="53561" y="97551"/>
                    <a:pt x="53513" y="97602"/>
                    <a:pt x="53473" y="97657"/>
                  </a:cubicBezTo>
                  <a:cubicBezTo>
                    <a:pt x="53449" y="97691"/>
                    <a:pt x="53432" y="97726"/>
                    <a:pt x="53414" y="97761"/>
                  </a:cubicBezTo>
                  <a:lnTo>
                    <a:pt x="15678" y="79186"/>
                  </a:lnTo>
                  <a:cubicBezTo>
                    <a:pt x="15816" y="78926"/>
                    <a:pt x="15811" y="78622"/>
                    <a:pt x="15682" y="78371"/>
                  </a:cubicBezTo>
                  <a:lnTo>
                    <a:pt x="31811" y="62331"/>
                  </a:lnTo>
                  <a:close/>
                  <a:moveTo>
                    <a:pt x="1615" y="71499"/>
                  </a:moveTo>
                  <a:lnTo>
                    <a:pt x="14037" y="78573"/>
                  </a:lnTo>
                  <a:cubicBezTo>
                    <a:pt x="13958" y="78911"/>
                    <a:pt x="14084" y="79279"/>
                    <a:pt x="14383" y="79494"/>
                  </a:cubicBezTo>
                  <a:cubicBezTo>
                    <a:pt x="14539" y="79606"/>
                    <a:pt x="14719" y="79660"/>
                    <a:pt x="14898" y="79660"/>
                  </a:cubicBezTo>
                  <a:cubicBezTo>
                    <a:pt x="15136" y="79660"/>
                    <a:pt x="15368" y="79558"/>
                    <a:pt x="15538" y="79377"/>
                  </a:cubicBezTo>
                  <a:lnTo>
                    <a:pt x="53328" y="97978"/>
                  </a:lnTo>
                  <a:cubicBezTo>
                    <a:pt x="53297" y="98118"/>
                    <a:pt x="53305" y="98265"/>
                    <a:pt x="53342" y="98402"/>
                  </a:cubicBezTo>
                  <a:lnTo>
                    <a:pt x="44172" y="100939"/>
                  </a:lnTo>
                  <a:cubicBezTo>
                    <a:pt x="44109" y="100823"/>
                    <a:pt x="44023" y="100722"/>
                    <a:pt x="43914" y="100644"/>
                  </a:cubicBezTo>
                  <a:cubicBezTo>
                    <a:pt x="43762" y="100534"/>
                    <a:pt x="43583" y="100477"/>
                    <a:pt x="43400" y="100477"/>
                  </a:cubicBezTo>
                  <a:cubicBezTo>
                    <a:pt x="43351" y="100477"/>
                    <a:pt x="43302" y="100481"/>
                    <a:pt x="43253" y="100489"/>
                  </a:cubicBezTo>
                  <a:cubicBezTo>
                    <a:pt x="43020" y="100528"/>
                    <a:pt x="42817" y="100655"/>
                    <a:pt x="42677" y="100848"/>
                  </a:cubicBezTo>
                  <a:cubicBezTo>
                    <a:pt x="42516" y="101072"/>
                    <a:pt x="42479" y="101346"/>
                    <a:pt x="42546" y="101594"/>
                  </a:cubicBezTo>
                  <a:lnTo>
                    <a:pt x="31935" y="108097"/>
                  </a:lnTo>
                  <a:cubicBezTo>
                    <a:pt x="31872" y="107978"/>
                    <a:pt x="31783" y="107872"/>
                    <a:pt x="31671" y="107790"/>
                  </a:cubicBezTo>
                  <a:cubicBezTo>
                    <a:pt x="31516" y="107679"/>
                    <a:pt x="31337" y="107626"/>
                    <a:pt x="31160" y="107626"/>
                  </a:cubicBezTo>
                  <a:cubicBezTo>
                    <a:pt x="30986" y="107626"/>
                    <a:pt x="30812" y="107678"/>
                    <a:pt x="30664" y="107776"/>
                  </a:cubicBezTo>
                  <a:lnTo>
                    <a:pt x="1598" y="71519"/>
                  </a:lnTo>
                  <a:cubicBezTo>
                    <a:pt x="1603" y="71511"/>
                    <a:pt x="1609" y="71506"/>
                    <a:pt x="1615" y="71499"/>
                  </a:cubicBezTo>
                  <a:close/>
                  <a:moveTo>
                    <a:pt x="87314" y="78191"/>
                  </a:moveTo>
                  <a:cubicBezTo>
                    <a:pt x="87360" y="78243"/>
                    <a:pt x="87409" y="78293"/>
                    <a:pt x="87467" y="78334"/>
                  </a:cubicBezTo>
                  <a:cubicBezTo>
                    <a:pt x="87623" y="78447"/>
                    <a:pt x="87803" y="78500"/>
                    <a:pt x="87981" y="78500"/>
                  </a:cubicBezTo>
                  <a:cubicBezTo>
                    <a:pt x="88023" y="78500"/>
                    <a:pt x="88063" y="78493"/>
                    <a:pt x="88103" y="78485"/>
                  </a:cubicBezTo>
                  <a:lnTo>
                    <a:pt x="95457" y="108915"/>
                  </a:lnTo>
                  <a:cubicBezTo>
                    <a:pt x="95228" y="108955"/>
                    <a:pt x="95026" y="109080"/>
                    <a:pt x="94890" y="109271"/>
                  </a:cubicBezTo>
                  <a:cubicBezTo>
                    <a:pt x="94886" y="109276"/>
                    <a:pt x="94884" y="109281"/>
                    <a:pt x="94880" y="109287"/>
                  </a:cubicBezTo>
                  <a:lnTo>
                    <a:pt x="55049" y="98390"/>
                  </a:lnTo>
                  <a:cubicBezTo>
                    <a:pt x="55079" y="98272"/>
                    <a:pt x="55087" y="98149"/>
                    <a:pt x="55066" y="98026"/>
                  </a:cubicBezTo>
                  <a:cubicBezTo>
                    <a:pt x="55060" y="97989"/>
                    <a:pt x="55048" y="97954"/>
                    <a:pt x="55038" y="97917"/>
                  </a:cubicBezTo>
                  <a:lnTo>
                    <a:pt x="87314" y="78191"/>
                  </a:lnTo>
                  <a:close/>
                  <a:moveTo>
                    <a:pt x="42637" y="101815"/>
                  </a:moveTo>
                  <a:cubicBezTo>
                    <a:pt x="42697" y="101917"/>
                    <a:pt x="42779" y="102009"/>
                    <a:pt x="42882" y="102083"/>
                  </a:cubicBezTo>
                  <a:cubicBezTo>
                    <a:pt x="43034" y="102192"/>
                    <a:pt x="43212" y="102249"/>
                    <a:pt x="43395" y="102249"/>
                  </a:cubicBezTo>
                  <a:cubicBezTo>
                    <a:pt x="43443" y="102249"/>
                    <a:pt x="43493" y="102245"/>
                    <a:pt x="43541" y="102237"/>
                  </a:cubicBezTo>
                  <a:cubicBezTo>
                    <a:pt x="43588" y="102229"/>
                    <a:pt x="43633" y="102216"/>
                    <a:pt x="43679" y="102201"/>
                  </a:cubicBezTo>
                  <a:lnTo>
                    <a:pt x="55444" y="118817"/>
                  </a:lnTo>
                  <a:cubicBezTo>
                    <a:pt x="55361" y="118874"/>
                    <a:pt x="55285" y="118944"/>
                    <a:pt x="55225" y="119027"/>
                  </a:cubicBezTo>
                  <a:cubicBezTo>
                    <a:pt x="55134" y="119155"/>
                    <a:pt x="55081" y="119302"/>
                    <a:pt x="55066" y="119454"/>
                  </a:cubicBezTo>
                  <a:lnTo>
                    <a:pt x="38399" y="118443"/>
                  </a:lnTo>
                  <a:lnTo>
                    <a:pt x="31738" y="109173"/>
                  </a:lnTo>
                  <a:cubicBezTo>
                    <a:pt x="31789" y="109128"/>
                    <a:pt x="31835" y="109080"/>
                    <a:pt x="31876" y="109025"/>
                  </a:cubicBezTo>
                  <a:cubicBezTo>
                    <a:pt x="32014" y="108832"/>
                    <a:pt x="32069" y="108598"/>
                    <a:pt x="32030" y="108364"/>
                  </a:cubicBezTo>
                  <a:cubicBezTo>
                    <a:pt x="32027" y="108350"/>
                    <a:pt x="32021" y="108336"/>
                    <a:pt x="32017" y="108321"/>
                  </a:cubicBezTo>
                  <a:lnTo>
                    <a:pt x="42637" y="101815"/>
                  </a:lnTo>
                  <a:close/>
                  <a:moveTo>
                    <a:pt x="54958" y="98612"/>
                  </a:moveTo>
                  <a:lnTo>
                    <a:pt x="94775" y="109505"/>
                  </a:lnTo>
                  <a:cubicBezTo>
                    <a:pt x="94674" y="109802"/>
                    <a:pt x="94737" y="110137"/>
                    <a:pt x="94949" y="110374"/>
                  </a:cubicBezTo>
                  <a:lnTo>
                    <a:pt x="79975" y="127087"/>
                  </a:lnTo>
                  <a:cubicBezTo>
                    <a:pt x="79970" y="127084"/>
                    <a:pt x="79968" y="127081"/>
                    <a:pt x="79965" y="127079"/>
                  </a:cubicBezTo>
                  <a:cubicBezTo>
                    <a:pt x="79813" y="126970"/>
                    <a:pt x="79634" y="126913"/>
                    <a:pt x="79451" y="126913"/>
                  </a:cubicBezTo>
                  <a:cubicBezTo>
                    <a:pt x="79403" y="126913"/>
                    <a:pt x="79354" y="126917"/>
                    <a:pt x="79305" y="126925"/>
                  </a:cubicBezTo>
                  <a:cubicBezTo>
                    <a:pt x="79089" y="126960"/>
                    <a:pt x="78902" y="127074"/>
                    <a:pt x="78766" y="127242"/>
                  </a:cubicBezTo>
                  <a:lnTo>
                    <a:pt x="44129" y="101861"/>
                  </a:lnTo>
                  <a:cubicBezTo>
                    <a:pt x="44257" y="101672"/>
                    <a:pt x="44310" y="101447"/>
                    <a:pt x="44272" y="101221"/>
                  </a:cubicBezTo>
                  <a:cubicBezTo>
                    <a:pt x="44268" y="101201"/>
                    <a:pt x="44262" y="101182"/>
                    <a:pt x="44256" y="101162"/>
                  </a:cubicBezTo>
                  <a:lnTo>
                    <a:pt x="53432" y="98624"/>
                  </a:lnTo>
                  <a:cubicBezTo>
                    <a:pt x="53492" y="98727"/>
                    <a:pt x="53573" y="98820"/>
                    <a:pt x="53678" y="98895"/>
                  </a:cubicBezTo>
                  <a:cubicBezTo>
                    <a:pt x="53834" y="99007"/>
                    <a:pt x="54013" y="99061"/>
                    <a:pt x="54193" y="99061"/>
                  </a:cubicBezTo>
                  <a:cubicBezTo>
                    <a:pt x="54468" y="99061"/>
                    <a:pt x="54740" y="98932"/>
                    <a:pt x="54914" y="98692"/>
                  </a:cubicBezTo>
                  <a:cubicBezTo>
                    <a:pt x="54931" y="98666"/>
                    <a:pt x="54943" y="98639"/>
                    <a:pt x="54958" y="98612"/>
                  </a:cubicBezTo>
                  <a:close/>
                  <a:moveTo>
                    <a:pt x="58749" y="0"/>
                  </a:moveTo>
                  <a:cubicBezTo>
                    <a:pt x="58700" y="0"/>
                    <a:pt x="58651" y="4"/>
                    <a:pt x="58601" y="13"/>
                  </a:cubicBezTo>
                  <a:cubicBezTo>
                    <a:pt x="58368" y="51"/>
                    <a:pt x="58165" y="178"/>
                    <a:pt x="58026" y="371"/>
                  </a:cubicBezTo>
                  <a:cubicBezTo>
                    <a:pt x="57906" y="537"/>
                    <a:pt x="57857" y="730"/>
                    <a:pt x="57863" y="922"/>
                  </a:cubicBezTo>
                  <a:lnTo>
                    <a:pt x="34925" y="10097"/>
                  </a:lnTo>
                  <a:cubicBezTo>
                    <a:pt x="34868" y="9931"/>
                    <a:pt x="34761" y="9780"/>
                    <a:pt x="34608" y="9669"/>
                  </a:cubicBezTo>
                  <a:cubicBezTo>
                    <a:pt x="34451" y="9557"/>
                    <a:pt x="34271" y="9503"/>
                    <a:pt x="34092" y="9503"/>
                  </a:cubicBezTo>
                  <a:cubicBezTo>
                    <a:pt x="33816" y="9503"/>
                    <a:pt x="33545" y="9631"/>
                    <a:pt x="33372" y="9872"/>
                  </a:cubicBezTo>
                  <a:cubicBezTo>
                    <a:pt x="33234" y="10064"/>
                    <a:pt x="33180" y="10299"/>
                    <a:pt x="33218" y="10533"/>
                  </a:cubicBezTo>
                  <a:cubicBezTo>
                    <a:pt x="33257" y="10766"/>
                    <a:pt x="33384" y="10969"/>
                    <a:pt x="33577" y="11108"/>
                  </a:cubicBezTo>
                  <a:cubicBezTo>
                    <a:pt x="33733" y="11221"/>
                    <a:pt x="33912" y="11274"/>
                    <a:pt x="34091" y="11274"/>
                  </a:cubicBezTo>
                  <a:cubicBezTo>
                    <a:pt x="34316" y="11274"/>
                    <a:pt x="34535" y="11185"/>
                    <a:pt x="34704" y="11023"/>
                  </a:cubicBezTo>
                  <a:lnTo>
                    <a:pt x="59844" y="45919"/>
                  </a:lnTo>
                  <a:lnTo>
                    <a:pt x="59844" y="45919"/>
                  </a:lnTo>
                  <a:lnTo>
                    <a:pt x="29110" y="21654"/>
                  </a:lnTo>
                  <a:cubicBezTo>
                    <a:pt x="29111" y="21652"/>
                    <a:pt x="29113" y="21651"/>
                    <a:pt x="29117" y="21648"/>
                  </a:cubicBezTo>
                  <a:cubicBezTo>
                    <a:pt x="29401" y="21251"/>
                    <a:pt x="29309" y="20697"/>
                    <a:pt x="28913" y="20413"/>
                  </a:cubicBezTo>
                  <a:cubicBezTo>
                    <a:pt x="28757" y="20301"/>
                    <a:pt x="28577" y="20247"/>
                    <a:pt x="28399" y="20247"/>
                  </a:cubicBezTo>
                  <a:cubicBezTo>
                    <a:pt x="28122" y="20247"/>
                    <a:pt x="27850" y="20375"/>
                    <a:pt x="27678" y="20616"/>
                  </a:cubicBezTo>
                  <a:cubicBezTo>
                    <a:pt x="27393" y="21013"/>
                    <a:pt x="27485" y="21567"/>
                    <a:pt x="27881" y="21851"/>
                  </a:cubicBezTo>
                  <a:cubicBezTo>
                    <a:pt x="28037" y="21963"/>
                    <a:pt x="28217" y="22017"/>
                    <a:pt x="28396" y="22017"/>
                  </a:cubicBezTo>
                  <a:cubicBezTo>
                    <a:pt x="28561" y="22017"/>
                    <a:pt x="28722" y="21967"/>
                    <a:pt x="28864" y="21877"/>
                  </a:cubicBezTo>
                  <a:lnTo>
                    <a:pt x="57922" y="58717"/>
                  </a:lnTo>
                  <a:cubicBezTo>
                    <a:pt x="57920" y="58718"/>
                    <a:pt x="57919" y="58719"/>
                    <a:pt x="57916" y="58723"/>
                  </a:cubicBezTo>
                  <a:lnTo>
                    <a:pt x="16459" y="26054"/>
                  </a:lnTo>
                  <a:cubicBezTo>
                    <a:pt x="16652" y="25671"/>
                    <a:pt x="16546" y="25194"/>
                    <a:pt x="16188" y="24937"/>
                  </a:cubicBezTo>
                  <a:cubicBezTo>
                    <a:pt x="16032" y="24825"/>
                    <a:pt x="15851" y="24771"/>
                    <a:pt x="15672" y="24771"/>
                  </a:cubicBezTo>
                  <a:cubicBezTo>
                    <a:pt x="15397" y="24771"/>
                    <a:pt x="15125" y="24899"/>
                    <a:pt x="14952" y="25140"/>
                  </a:cubicBezTo>
                  <a:cubicBezTo>
                    <a:pt x="14668" y="25537"/>
                    <a:pt x="14760" y="26091"/>
                    <a:pt x="15155" y="26375"/>
                  </a:cubicBezTo>
                  <a:cubicBezTo>
                    <a:pt x="15308" y="26486"/>
                    <a:pt x="15486" y="26541"/>
                    <a:pt x="15671" y="26541"/>
                  </a:cubicBezTo>
                  <a:cubicBezTo>
                    <a:pt x="15719" y="26541"/>
                    <a:pt x="15768" y="26537"/>
                    <a:pt x="15816" y="26529"/>
                  </a:cubicBezTo>
                  <a:cubicBezTo>
                    <a:pt x="15834" y="26526"/>
                    <a:pt x="15850" y="26520"/>
                    <a:pt x="15866" y="26516"/>
                  </a:cubicBezTo>
                  <a:lnTo>
                    <a:pt x="31824" y="60903"/>
                  </a:lnTo>
                  <a:cubicBezTo>
                    <a:pt x="31748" y="60958"/>
                    <a:pt x="31675" y="61023"/>
                    <a:pt x="31618" y="61103"/>
                  </a:cubicBezTo>
                  <a:cubicBezTo>
                    <a:pt x="31568" y="61173"/>
                    <a:pt x="31534" y="61248"/>
                    <a:pt x="31507" y="61324"/>
                  </a:cubicBezTo>
                  <a:lnTo>
                    <a:pt x="6390" y="54326"/>
                  </a:lnTo>
                  <a:cubicBezTo>
                    <a:pt x="6367" y="54081"/>
                    <a:pt x="6245" y="53846"/>
                    <a:pt x="6030" y="53692"/>
                  </a:cubicBezTo>
                  <a:cubicBezTo>
                    <a:pt x="5874" y="53581"/>
                    <a:pt x="5694" y="53527"/>
                    <a:pt x="5515" y="53527"/>
                  </a:cubicBezTo>
                  <a:cubicBezTo>
                    <a:pt x="5239" y="53527"/>
                    <a:pt x="4967" y="53655"/>
                    <a:pt x="4794" y="53896"/>
                  </a:cubicBezTo>
                  <a:cubicBezTo>
                    <a:pt x="4510" y="54293"/>
                    <a:pt x="4602" y="54846"/>
                    <a:pt x="4998" y="55131"/>
                  </a:cubicBezTo>
                  <a:cubicBezTo>
                    <a:pt x="5154" y="55243"/>
                    <a:pt x="5334" y="55297"/>
                    <a:pt x="5512" y="55297"/>
                  </a:cubicBezTo>
                  <a:cubicBezTo>
                    <a:pt x="5630" y="55297"/>
                    <a:pt x="5746" y="55269"/>
                    <a:pt x="5854" y="55223"/>
                  </a:cubicBezTo>
                  <a:lnTo>
                    <a:pt x="14454" y="78011"/>
                  </a:lnTo>
                  <a:cubicBezTo>
                    <a:pt x="14348" y="78072"/>
                    <a:pt x="14255" y="78154"/>
                    <a:pt x="14180" y="78258"/>
                  </a:cubicBezTo>
                  <a:cubicBezTo>
                    <a:pt x="14159" y="78289"/>
                    <a:pt x="14143" y="78321"/>
                    <a:pt x="14124" y="78354"/>
                  </a:cubicBezTo>
                  <a:lnTo>
                    <a:pt x="1732" y="71295"/>
                  </a:lnTo>
                  <a:cubicBezTo>
                    <a:pt x="1882" y="70925"/>
                    <a:pt x="1769" y="70488"/>
                    <a:pt x="1431" y="70244"/>
                  </a:cubicBezTo>
                  <a:cubicBezTo>
                    <a:pt x="1279" y="70136"/>
                    <a:pt x="1101" y="70079"/>
                    <a:pt x="918" y="70079"/>
                  </a:cubicBezTo>
                  <a:cubicBezTo>
                    <a:pt x="869" y="70079"/>
                    <a:pt x="819" y="70083"/>
                    <a:pt x="770" y="70091"/>
                  </a:cubicBezTo>
                  <a:cubicBezTo>
                    <a:pt x="535" y="70130"/>
                    <a:pt x="333" y="70257"/>
                    <a:pt x="193" y="70449"/>
                  </a:cubicBezTo>
                  <a:cubicBezTo>
                    <a:pt x="56" y="70642"/>
                    <a:pt x="1" y="70875"/>
                    <a:pt x="40" y="71109"/>
                  </a:cubicBezTo>
                  <a:cubicBezTo>
                    <a:pt x="79" y="71343"/>
                    <a:pt x="206" y="71547"/>
                    <a:pt x="399" y="71685"/>
                  </a:cubicBezTo>
                  <a:cubicBezTo>
                    <a:pt x="555" y="71797"/>
                    <a:pt x="734" y="71851"/>
                    <a:pt x="913" y="71851"/>
                  </a:cubicBezTo>
                  <a:cubicBezTo>
                    <a:pt x="1096" y="71851"/>
                    <a:pt x="1276" y="71789"/>
                    <a:pt x="1426" y="71680"/>
                  </a:cubicBezTo>
                  <a:lnTo>
                    <a:pt x="30491" y="107933"/>
                  </a:lnTo>
                  <a:cubicBezTo>
                    <a:pt x="30474" y="107952"/>
                    <a:pt x="30454" y="107971"/>
                    <a:pt x="30437" y="107994"/>
                  </a:cubicBezTo>
                  <a:cubicBezTo>
                    <a:pt x="30426" y="108010"/>
                    <a:pt x="30418" y="108029"/>
                    <a:pt x="30408" y="108045"/>
                  </a:cubicBezTo>
                  <a:lnTo>
                    <a:pt x="5131" y="93125"/>
                  </a:lnTo>
                  <a:cubicBezTo>
                    <a:pt x="5273" y="92758"/>
                    <a:pt x="5159" y="92325"/>
                    <a:pt x="4826" y="92087"/>
                  </a:cubicBezTo>
                  <a:cubicBezTo>
                    <a:pt x="4669" y="91975"/>
                    <a:pt x="4489" y="91921"/>
                    <a:pt x="4311" y="91921"/>
                  </a:cubicBezTo>
                  <a:cubicBezTo>
                    <a:pt x="4035" y="91921"/>
                    <a:pt x="3763" y="92050"/>
                    <a:pt x="3589" y="92291"/>
                  </a:cubicBezTo>
                  <a:cubicBezTo>
                    <a:pt x="3305" y="92688"/>
                    <a:pt x="3397" y="93241"/>
                    <a:pt x="3792" y="93527"/>
                  </a:cubicBezTo>
                  <a:cubicBezTo>
                    <a:pt x="3950" y="93639"/>
                    <a:pt x="4128" y="93692"/>
                    <a:pt x="4308" y="93692"/>
                  </a:cubicBezTo>
                  <a:cubicBezTo>
                    <a:pt x="4578" y="93692"/>
                    <a:pt x="4846" y="93566"/>
                    <a:pt x="5020" y="93332"/>
                  </a:cubicBezTo>
                  <a:lnTo>
                    <a:pt x="30310" y="108260"/>
                  </a:lnTo>
                  <a:cubicBezTo>
                    <a:pt x="30273" y="108387"/>
                    <a:pt x="30261" y="108519"/>
                    <a:pt x="30283" y="108652"/>
                  </a:cubicBezTo>
                  <a:cubicBezTo>
                    <a:pt x="30322" y="108886"/>
                    <a:pt x="30449" y="109090"/>
                    <a:pt x="30642" y="109228"/>
                  </a:cubicBezTo>
                  <a:cubicBezTo>
                    <a:pt x="30795" y="109337"/>
                    <a:pt x="30972" y="109394"/>
                    <a:pt x="31155" y="109394"/>
                  </a:cubicBezTo>
                  <a:cubicBezTo>
                    <a:pt x="31203" y="109394"/>
                    <a:pt x="31252" y="109389"/>
                    <a:pt x="31301" y="109382"/>
                  </a:cubicBezTo>
                  <a:cubicBezTo>
                    <a:pt x="31386" y="109367"/>
                    <a:pt x="31466" y="109337"/>
                    <a:pt x="31543" y="109302"/>
                  </a:cubicBezTo>
                  <a:lnTo>
                    <a:pt x="38242" y="118625"/>
                  </a:lnTo>
                  <a:lnTo>
                    <a:pt x="38274" y="118671"/>
                  </a:lnTo>
                  <a:lnTo>
                    <a:pt x="55072" y="119689"/>
                  </a:lnTo>
                  <a:cubicBezTo>
                    <a:pt x="55111" y="119923"/>
                    <a:pt x="55238" y="120126"/>
                    <a:pt x="55429" y="120263"/>
                  </a:cubicBezTo>
                  <a:cubicBezTo>
                    <a:pt x="55585" y="120375"/>
                    <a:pt x="55765" y="120428"/>
                    <a:pt x="55944" y="120428"/>
                  </a:cubicBezTo>
                  <a:cubicBezTo>
                    <a:pt x="56219" y="120428"/>
                    <a:pt x="56492" y="120300"/>
                    <a:pt x="56664" y="120059"/>
                  </a:cubicBezTo>
                  <a:cubicBezTo>
                    <a:pt x="56949" y="119663"/>
                    <a:pt x="56857" y="119109"/>
                    <a:pt x="56461" y="118824"/>
                  </a:cubicBezTo>
                  <a:cubicBezTo>
                    <a:pt x="56309" y="118716"/>
                    <a:pt x="56131" y="118659"/>
                    <a:pt x="55949" y="118659"/>
                  </a:cubicBezTo>
                  <a:cubicBezTo>
                    <a:pt x="55900" y="118659"/>
                    <a:pt x="55850" y="118663"/>
                    <a:pt x="55801" y="118671"/>
                  </a:cubicBezTo>
                  <a:cubicBezTo>
                    <a:pt x="55750" y="118679"/>
                    <a:pt x="55702" y="118694"/>
                    <a:pt x="55655" y="118710"/>
                  </a:cubicBezTo>
                  <a:lnTo>
                    <a:pt x="43893" y="102095"/>
                  </a:lnTo>
                  <a:cubicBezTo>
                    <a:pt x="43920" y="102077"/>
                    <a:pt x="43946" y="102056"/>
                    <a:pt x="43971" y="102035"/>
                  </a:cubicBezTo>
                  <a:lnTo>
                    <a:pt x="78639" y="127440"/>
                  </a:lnTo>
                  <a:cubicBezTo>
                    <a:pt x="78569" y="127597"/>
                    <a:pt x="78545" y="127770"/>
                    <a:pt x="78575" y="127942"/>
                  </a:cubicBezTo>
                  <a:cubicBezTo>
                    <a:pt x="78613" y="128175"/>
                    <a:pt x="78740" y="128380"/>
                    <a:pt x="78933" y="128518"/>
                  </a:cubicBezTo>
                  <a:cubicBezTo>
                    <a:pt x="79089" y="128630"/>
                    <a:pt x="79269" y="128683"/>
                    <a:pt x="79447" y="128683"/>
                  </a:cubicBezTo>
                  <a:cubicBezTo>
                    <a:pt x="79723" y="128683"/>
                    <a:pt x="79996" y="128555"/>
                    <a:pt x="80168" y="128314"/>
                  </a:cubicBezTo>
                  <a:cubicBezTo>
                    <a:pt x="80402" y="127987"/>
                    <a:pt x="80378" y="127555"/>
                    <a:pt x="80140" y="127252"/>
                  </a:cubicBezTo>
                  <a:lnTo>
                    <a:pt x="95125" y="110526"/>
                  </a:lnTo>
                  <a:cubicBezTo>
                    <a:pt x="95273" y="110624"/>
                    <a:pt x="95441" y="110672"/>
                    <a:pt x="95607" y="110672"/>
                  </a:cubicBezTo>
                  <a:cubicBezTo>
                    <a:pt x="95788" y="110672"/>
                    <a:pt x="95963" y="110612"/>
                    <a:pt x="96112" y="110507"/>
                  </a:cubicBezTo>
                  <a:lnTo>
                    <a:pt x="102491" y="121570"/>
                  </a:lnTo>
                  <a:cubicBezTo>
                    <a:pt x="102377" y="121631"/>
                    <a:pt x="102271" y="121716"/>
                    <a:pt x="102190" y="121830"/>
                  </a:cubicBezTo>
                  <a:cubicBezTo>
                    <a:pt x="101904" y="122228"/>
                    <a:pt x="101997" y="122780"/>
                    <a:pt x="102393" y="123065"/>
                  </a:cubicBezTo>
                  <a:cubicBezTo>
                    <a:pt x="102545" y="123175"/>
                    <a:pt x="102723" y="123231"/>
                    <a:pt x="102906" y="123231"/>
                  </a:cubicBezTo>
                  <a:cubicBezTo>
                    <a:pt x="102954" y="123231"/>
                    <a:pt x="103004" y="123228"/>
                    <a:pt x="103052" y="123219"/>
                  </a:cubicBezTo>
                  <a:cubicBezTo>
                    <a:pt x="103284" y="123181"/>
                    <a:pt x="103489" y="123053"/>
                    <a:pt x="103626" y="122861"/>
                  </a:cubicBezTo>
                  <a:cubicBezTo>
                    <a:pt x="103912" y="122464"/>
                    <a:pt x="103819" y="121910"/>
                    <a:pt x="103423" y="121625"/>
                  </a:cubicBezTo>
                  <a:cubicBezTo>
                    <a:pt x="103268" y="121514"/>
                    <a:pt x="103091" y="121463"/>
                    <a:pt x="102915" y="121463"/>
                  </a:cubicBezTo>
                  <a:cubicBezTo>
                    <a:pt x="102846" y="121463"/>
                    <a:pt x="102778" y="121470"/>
                    <a:pt x="102712" y="121485"/>
                  </a:cubicBezTo>
                  <a:lnTo>
                    <a:pt x="96287" y="110342"/>
                  </a:lnTo>
                  <a:cubicBezTo>
                    <a:pt x="96298" y="110329"/>
                    <a:pt x="96313" y="110318"/>
                    <a:pt x="96325" y="110302"/>
                  </a:cubicBezTo>
                  <a:cubicBezTo>
                    <a:pt x="96610" y="109904"/>
                    <a:pt x="96518" y="109351"/>
                    <a:pt x="96121" y="109066"/>
                  </a:cubicBezTo>
                  <a:cubicBezTo>
                    <a:pt x="95993" y="108973"/>
                    <a:pt x="95844" y="108923"/>
                    <a:pt x="95692" y="108908"/>
                  </a:cubicBezTo>
                  <a:lnTo>
                    <a:pt x="88325" y="78424"/>
                  </a:lnTo>
                  <a:cubicBezTo>
                    <a:pt x="88400" y="78392"/>
                    <a:pt x="88472" y="78351"/>
                    <a:pt x="88538" y="78298"/>
                  </a:cubicBezTo>
                  <a:lnTo>
                    <a:pt x="112640" y="101661"/>
                  </a:lnTo>
                  <a:cubicBezTo>
                    <a:pt x="112415" y="102050"/>
                    <a:pt x="112513" y="102555"/>
                    <a:pt x="112886" y="102822"/>
                  </a:cubicBezTo>
                  <a:cubicBezTo>
                    <a:pt x="113043" y="102935"/>
                    <a:pt x="113222" y="102988"/>
                    <a:pt x="113401" y="102988"/>
                  </a:cubicBezTo>
                  <a:cubicBezTo>
                    <a:pt x="113421" y="102988"/>
                    <a:pt x="113442" y="102983"/>
                    <a:pt x="113461" y="102982"/>
                  </a:cubicBezTo>
                  <a:lnTo>
                    <a:pt x="118567" y="120230"/>
                  </a:lnTo>
                  <a:cubicBezTo>
                    <a:pt x="118456" y="120292"/>
                    <a:pt x="118356" y="120375"/>
                    <a:pt x="118277" y="120485"/>
                  </a:cubicBezTo>
                  <a:cubicBezTo>
                    <a:pt x="117993" y="120882"/>
                    <a:pt x="118085" y="121436"/>
                    <a:pt x="118480" y="121721"/>
                  </a:cubicBezTo>
                  <a:cubicBezTo>
                    <a:pt x="118632" y="121830"/>
                    <a:pt x="118811" y="121886"/>
                    <a:pt x="118994" y="121886"/>
                  </a:cubicBezTo>
                  <a:cubicBezTo>
                    <a:pt x="119042" y="121886"/>
                    <a:pt x="119091" y="121882"/>
                    <a:pt x="119139" y="121875"/>
                  </a:cubicBezTo>
                  <a:cubicBezTo>
                    <a:pt x="119372" y="121835"/>
                    <a:pt x="119577" y="121709"/>
                    <a:pt x="119715" y="121516"/>
                  </a:cubicBezTo>
                  <a:cubicBezTo>
                    <a:pt x="119999" y="121118"/>
                    <a:pt x="119907" y="120565"/>
                    <a:pt x="119511" y="120281"/>
                  </a:cubicBezTo>
                  <a:cubicBezTo>
                    <a:pt x="119357" y="120170"/>
                    <a:pt x="119179" y="120118"/>
                    <a:pt x="119002" y="120118"/>
                  </a:cubicBezTo>
                  <a:cubicBezTo>
                    <a:pt x="118929" y="120118"/>
                    <a:pt x="118856" y="120127"/>
                    <a:pt x="118785" y="120144"/>
                  </a:cubicBezTo>
                  <a:lnTo>
                    <a:pt x="113690" y="102933"/>
                  </a:lnTo>
                  <a:cubicBezTo>
                    <a:pt x="113856" y="102876"/>
                    <a:pt x="114009" y="102773"/>
                    <a:pt x="114121" y="102619"/>
                  </a:cubicBezTo>
                  <a:cubicBezTo>
                    <a:pt x="114405" y="102222"/>
                    <a:pt x="114313" y="101668"/>
                    <a:pt x="113917" y="101384"/>
                  </a:cubicBezTo>
                  <a:cubicBezTo>
                    <a:pt x="113762" y="101272"/>
                    <a:pt x="113582" y="101219"/>
                    <a:pt x="113404" y="101219"/>
                  </a:cubicBezTo>
                  <a:cubicBezTo>
                    <a:pt x="113177" y="101219"/>
                    <a:pt x="112951" y="101307"/>
                    <a:pt x="112782" y="101473"/>
                  </a:cubicBezTo>
                  <a:lnTo>
                    <a:pt x="88698" y="78130"/>
                  </a:lnTo>
                  <a:cubicBezTo>
                    <a:pt x="88756" y="78050"/>
                    <a:pt x="88793" y="77963"/>
                    <a:pt x="88820" y="77873"/>
                  </a:cubicBezTo>
                  <a:lnTo>
                    <a:pt x="104040" y="80436"/>
                  </a:lnTo>
                  <a:cubicBezTo>
                    <a:pt x="104042" y="80710"/>
                    <a:pt x="104168" y="80979"/>
                    <a:pt x="104406" y="81151"/>
                  </a:cubicBezTo>
                  <a:cubicBezTo>
                    <a:pt x="104559" y="81260"/>
                    <a:pt x="104736" y="81316"/>
                    <a:pt x="104920" y="81316"/>
                  </a:cubicBezTo>
                  <a:cubicBezTo>
                    <a:pt x="104968" y="81316"/>
                    <a:pt x="105019" y="81312"/>
                    <a:pt x="105067" y="81303"/>
                  </a:cubicBezTo>
                  <a:cubicBezTo>
                    <a:pt x="105299" y="81265"/>
                    <a:pt x="105503" y="81138"/>
                    <a:pt x="105641" y="80945"/>
                  </a:cubicBezTo>
                  <a:cubicBezTo>
                    <a:pt x="105673" y="80901"/>
                    <a:pt x="105700" y="80853"/>
                    <a:pt x="105722" y="80805"/>
                  </a:cubicBezTo>
                  <a:lnTo>
                    <a:pt x="125340" y="86830"/>
                  </a:lnTo>
                  <a:cubicBezTo>
                    <a:pt x="125298" y="87143"/>
                    <a:pt x="125422" y="87472"/>
                    <a:pt x="125697" y="87670"/>
                  </a:cubicBezTo>
                  <a:cubicBezTo>
                    <a:pt x="125850" y="87779"/>
                    <a:pt x="126027" y="87835"/>
                    <a:pt x="126212" y="87835"/>
                  </a:cubicBezTo>
                  <a:cubicBezTo>
                    <a:pt x="126260" y="87835"/>
                    <a:pt x="126310" y="87831"/>
                    <a:pt x="126358" y="87823"/>
                  </a:cubicBezTo>
                  <a:cubicBezTo>
                    <a:pt x="126590" y="87784"/>
                    <a:pt x="126795" y="87657"/>
                    <a:pt x="126932" y="87464"/>
                  </a:cubicBezTo>
                  <a:cubicBezTo>
                    <a:pt x="127070" y="87272"/>
                    <a:pt x="127125" y="87039"/>
                    <a:pt x="127086" y="86804"/>
                  </a:cubicBezTo>
                  <a:cubicBezTo>
                    <a:pt x="127048" y="86571"/>
                    <a:pt x="126920" y="86367"/>
                    <a:pt x="126728" y="86229"/>
                  </a:cubicBezTo>
                  <a:cubicBezTo>
                    <a:pt x="126572" y="86117"/>
                    <a:pt x="126392" y="86063"/>
                    <a:pt x="126213" y="86063"/>
                  </a:cubicBezTo>
                  <a:cubicBezTo>
                    <a:pt x="125937" y="86063"/>
                    <a:pt x="125665" y="86191"/>
                    <a:pt x="125492" y="86432"/>
                  </a:cubicBezTo>
                  <a:cubicBezTo>
                    <a:pt x="125454" y="86486"/>
                    <a:pt x="125423" y="86543"/>
                    <a:pt x="125399" y="86602"/>
                  </a:cubicBezTo>
                  <a:lnTo>
                    <a:pt x="105791" y="80580"/>
                  </a:lnTo>
                  <a:cubicBezTo>
                    <a:pt x="105808" y="80484"/>
                    <a:pt x="105812" y="80386"/>
                    <a:pt x="105795" y="80285"/>
                  </a:cubicBezTo>
                  <a:cubicBezTo>
                    <a:pt x="105757" y="80052"/>
                    <a:pt x="105629" y="79848"/>
                    <a:pt x="105437" y="79710"/>
                  </a:cubicBezTo>
                  <a:cubicBezTo>
                    <a:pt x="105283" y="79599"/>
                    <a:pt x="105105" y="79547"/>
                    <a:pt x="104928" y="79547"/>
                  </a:cubicBezTo>
                  <a:cubicBezTo>
                    <a:pt x="104839" y="79547"/>
                    <a:pt x="104751" y="79560"/>
                    <a:pt x="104666" y="79586"/>
                  </a:cubicBezTo>
                  <a:lnTo>
                    <a:pt x="91291" y="59370"/>
                  </a:lnTo>
                  <a:cubicBezTo>
                    <a:pt x="91351" y="59320"/>
                    <a:pt x="91408" y="59265"/>
                    <a:pt x="91454" y="59199"/>
                  </a:cubicBezTo>
                  <a:cubicBezTo>
                    <a:pt x="91612" y="58980"/>
                    <a:pt x="91650" y="58716"/>
                    <a:pt x="91591" y="58473"/>
                  </a:cubicBezTo>
                  <a:lnTo>
                    <a:pt x="121723" y="42022"/>
                  </a:lnTo>
                  <a:cubicBezTo>
                    <a:pt x="121773" y="42082"/>
                    <a:pt x="121827" y="42140"/>
                    <a:pt x="121893" y="42188"/>
                  </a:cubicBezTo>
                  <a:cubicBezTo>
                    <a:pt x="122049" y="42300"/>
                    <a:pt x="122229" y="42354"/>
                    <a:pt x="122408" y="42354"/>
                  </a:cubicBezTo>
                  <a:cubicBezTo>
                    <a:pt x="122508" y="42354"/>
                    <a:pt x="122608" y="42331"/>
                    <a:pt x="122702" y="42298"/>
                  </a:cubicBezTo>
                  <a:lnTo>
                    <a:pt x="143453" y="68738"/>
                  </a:lnTo>
                  <a:cubicBezTo>
                    <a:pt x="143438" y="68755"/>
                    <a:pt x="143422" y="68770"/>
                    <a:pt x="143408" y="68787"/>
                  </a:cubicBezTo>
                  <a:cubicBezTo>
                    <a:pt x="143123" y="69184"/>
                    <a:pt x="143215" y="69738"/>
                    <a:pt x="143613" y="70023"/>
                  </a:cubicBezTo>
                  <a:cubicBezTo>
                    <a:pt x="143769" y="70135"/>
                    <a:pt x="143948" y="70188"/>
                    <a:pt x="144127" y="70188"/>
                  </a:cubicBezTo>
                  <a:cubicBezTo>
                    <a:pt x="144155" y="70188"/>
                    <a:pt x="144182" y="70181"/>
                    <a:pt x="144210" y="70179"/>
                  </a:cubicBezTo>
                  <a:lnTo>
                    <a:pt x="150276" y="95191"/>
                  </a:lnTo>
                  <a:cubicBezTo>
                    <a:pt x="150132" y="95254"/>
                    <a:pt x="150005" y="95352"/>
                    <a:pt x="149911" y="95484"/>
                  </a:cubicBezTo>
                  <a:cubicBezTo>
                    <a:pt x="149774" y="95676"/>
                    <a:pt x="149718" y="95910"/>
                    <a:pt x="149758" y="96144"/>
                  </a:cubicBezTo>
                  <a:cubicBezTo>
                    <a:pt x="149796" y="96377"/>
                    <a:pt x="149923" y="96581"/>
                    <a:pt x="150116" y="96719"/>
                  </a:cubicBezTo>
                  <a:cubicBezTo>
                    <a:pt x="150272" y="96832"/>
                    <a:pt x="150451" y="96885"/>
                    <a:pt x="150630" y="96885"/>
                  </a:cubicBezTo>
                  <a:cubicBezTo>
                    <a:pt x="150905" y="96885"/>
                    <a:pt x="151178" y="96757"/>
                    <a:pt x="151351" y="96516"/>
                  </a:cubicBezTo>
                  <a:cubicBezTo>
                    <a:pt x="151633" y="96119"/>
                    <a:pt x="151542" y="95564"/>
                    <a:pt x="151145" y="95281"/>
                  </a:cubicBezTo>
                  <a:cubicBezTo>
                    <a:pt x="150994" y="95171"/>
                    <a:pt x="150817" y="95116"/>
                    <a:pt x="150635" y="95116"/>
                  </a:cubicBezTo>
                  <a:cubicBezTo>
                    <a:pt x="150591" y="95116"/>
                    <a:pt x="150546" y="95119"/>
                    <a:pt x="150501" y="95126"/>
                  </a:cubicBezTo>
                  <a:lnTo>
                    <a:pt x="144439" y="70126"/>
                  </a:lnTo>
                  <a:cubicBezTo>
                    <a:pt x="144598" y="70068"/>
                    <a:pt x="144742" y="69967"/>
                    <a:pt x="144848" y="69819"/>
                  </a:cubicBezTo>
                  <a:cubicBezTo>
                    <a:pt x="145133" y="69422"/>
                    <a:pt x="145041" y="68869"/>
                    <a:pt x="144643" y="68584"/>
                  </a:cubicBezTo>
                  <a:cubicBezTo>
                    <a:pt x="144489" y="68473"/>
                    <a:pt x="144310" y="68419"/>
                    <a:pt x="144133" y="68419"/>
                  </a:cubicBezTo>
                  <a:cubicBezTo>
                    <a:pt x="143954" y="68419"/>
                    <a:pt x="143776" y="68474"/>
                    <a:pt x="143625" y="68579"/>
                  </a:cubicBezTo>
                  <a:lnTo>
                    <a:pt x="122923" y="42187"/>
                  </a:lnTo>
                  <a:cubicBezTo>
                    <a:pt x="123003" y="42130"/>
                    <a:pt x="123078" y="42066"/>
                    <a:pt x="123137" y="41982"/>
                  </a:cubicBezTo>
                  <a:cubicBezTo>
                    <a:pt x="123422" y="41585"/>
                    <a:pt x="123330" y="41031"/>
                    <a:pt x="122934" y="40747"/>
                  </a:cubicBezTo>
                  <a:cubicBezTo>
                    <a:pt x="122782" y="40638"/>
                    <a:pt x="122603" y="40581"/>
                    <a:pt x="122419" y="40581"/>
                  </a:cubicBezTo>
                  <a:cubicBezTo>
                    <a:pt x="122371" y="40581"/>
                    <a:pt x="122322" y="40585"/>
                    <a:pt x="122273" y="40593"/>
                  </a:cubicBezTo>
                  <a:cubicBezTo>
                    <a:pt x="122040" y="40632"/>
                    <a:pt x="121837" y="40759"/>
                    <a:pt x="121699" y="40952"/>
                  </a:cubicBezTo>
                  <a:cubicBezTo>
                    <a:pt x="121684" y="40972"/>
                    <a:pt x="121674" y="40993"/>
                    <a:pt x="121662" y="41015"/>
                  </a:cubicBezTo>
                  <a:lnTo>
                    <a:pt x="88927" y="19118"/>
                  </a:lnTo>
                  <a:cubicBezTo>
                    <a:pt x="89200" y="18723"/>
                    <a:pt x="89106" y="18178"/>
                    <a:pt x="88714" y="17898"/>
                  </a:cubicBezTo>
                  <a:cubicBezTo>
                    <a:pt x="88558" y="17786"/>
                    <a:pt x="88378" y="17733"/>
                    <a:pt x="88200" y="17733"/>
                  </a:cubicBezTo>
                  <a:cubicBezTo>
                    <a:pt x="87924" y="17733"/>
                    <a:pt x="87652" y="17861"/>
                    <a:pt x="87479" y="18101"/>
                  </a:cubicBezTo>
                  <a:cubicBezTo>
                    <a:pt x="87463" y="18124"/>
                    <a:pt x="87452" y="18149"/>
                    <a:pt x="87437" y="18172"/>
                  </a:cubicBezTo>
                  <a:lnTo>
                    <a:pt x="59626" y="948"/>
                  </a:lnTo>
                  <a:cubicBezTo>
                    <a:pt x="59646" y="651"/>
                    <a:pt x="59520" y="351"/>
                    <a:pt x="59262" y="166"/>
                  </a:cubicBezTo>
                  <a:cubicBezTo>
                    <a:pt x="59111" y="58"/>
                    <a:pt x="58932" y="0"/>
                    <a:pt x="587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57;p44"/>
            <p:cNvSpPr/>
            <p:nvPr/>
          </p:nvSpPr>
          <p:spPr>
            <a:xfrm>
              <a:off x="1522650" y="3538750"/>
              <a:ext cx="2417375" cy="1058350"/>
            </a:xfrm>
            <a:custGeom>
              <a:rect b="b" l="l" r="r" t="t"/>
              <a:pathLst>
                <a:path extrusionOk="0" h="42334" w="96695">
                  <a:moveTo>
                    <a:pt x="1008" y="1"/>
                  </a:moveTo>
                  <a:cubicBezTo>
                    <a:pt x="960" y="1"/>
                    <a:pt x="911" y="5"/>
                    <a:pt x="862" y="13"/>
                  </a:cubicBezTo>
                  <a:cubicBezTo>
                    <a:pt x="628" y="51"/>
                    <a:pt x="424" y="179"/>
                    <a:pt x="285" y="371"/>
                  </a:cubicBezTo>
                  <a:cubicBezTo>
                    <a:pt x="1" y="768"/>
                    <a:pt x="93" y="1321"/>
                    <a:pt x="489" y="1607"/>
                  </a:cubicBezTo>
                  <a:cubicBezTo>
                    <a:pt x="641" y="1716"/>
                    <a:pt x="819" y="1772"/>
                    <a:pt x="1002" y="1772"/>
                  </a:cubicBezTo>
                  <a:cubicBezTo>
                    <a:pt x="1050" y="1772"/>
                    <a:pt x="1100" y="1768"/>
                    <a:pt x="1148" y="1760"/>
                  </a:cubicBezTo>
                  <a:cubicBezTo>
                    <a:pt x="1382" y="1721"/>
                    <a:pt x="1585" y="1594"/>
                    <a:pt x="1724" y="1401"/>
                  </a:cubicBezTo>
                  <a:cubicBezTo>
                    <a:pt x="1775" y="1331"/>
                    <a:pt x="1812" y="1251"/>
                    <a:pt x="1839" y="1170"/>
                  </a:cubicBezTo>
                  <a:lnTo>
                    <a:pt x="49478" y="20273"/>
                  </a:lnTo>
                  <a:cubicBezTo>
                    <a:pt x="49259" y="20661"/>
                    <a:pt x="49358" y="21161"/>
                    <a:pt x="49729" y="21426"/>
                  </a:cubicBezTo>
                  <a:cubicBezTo>
                    <a:pt x="49886" y="21538"/>
                    <a:pt x="50065" y="21592"/>
                    <a:pt x="50244" y="21592"/>
                  </a:cubicBezTo>
                  <a:cubicBezTo>
                    <a:pt x="50520" y="21592"/>
                    <a:pt x="50792" y="21463"/>
                    <a:pt x="50965" y="21223"/>
                  </a:cubicBezTo>
                  <a:cubicBezTo>
                    <a:pt x="50983" y="21196"/>
                    <a:pt x="50997" y="21168"/>
                    <a:pt x="51011" y="21141"/>
                  </a:cubicBezTo>
                  <a:lnTo>
                    <a:pt x="70453" y="38632"/>
                  </a:lnTo>
                  <a:cubicBezTo>
                    <a:pt x="70320" y="38824"/>
                    <a:pt x="70266" y="39053"/>
                    <a:pt x="70304" y="39285"/>
                  </a:cubicBezTo>
                  <a:cubicBezTo>
                    <a:pt x="70342" y="39518"/>
                    <a:pt x="70469" y="39722"/>
                    <a:pt x="70662" y="39860"/>
                  </a:cubicBezTo>
                  <a:cubicBezTo>
                    <a:pt x="70818" y="39972"/>
                    <a:pt x="70998" y="40026"/>
                    <a:pt x="71176" y="40026"/>
                  </a:cubicBezTo>
                  <a:cubicBezTo>
                    <a:pt x="71452" y="40026"/>
                    <a:pt x="71725" y="39897"/>
                    <a:pt x="71897" y="39657"/>
                  </a:cubicBezTo>
                  <a:cubicBezTo>
                    <a:pt x="71957" y="39572"/>
                    <a:pt x="71998" y="39480"/>
                    <a:pt x="72025" y="39385"/>
                  </a:cubicBezTo>
                  <a:lnTo>
                    <a:pt x="94903" y="41502"/>
                  </a:lnTo>
                  <a:cubicBezTo>
                    <a:pt x="94919" y="41758"/>
                    <a:pt x="95040" y="42007"/>
                    <a:pt x="95266" y="42168"/>
                  </a:cubicBezTo>
                  <a:cubicBezTo>
                    <a:pt x="95423" y="42280"/>
                    <a:pt x="95601" y="42334"/>
                    <a:pt x="95781" y="42334"/>
                  </a:cubicBezTo>
                  <a:cubicBezTo>
                    <a:pt x="96056" y="42334"/>
                    <a:pt x="96329" y="42206"/>
                    <a:pt x="96502" y="41965"/>
                  </a:cubicBezTo>
                  <a:cubicBezTo>
                    <a:pt x="96639" y="41772"/>
                    <a:pt x="96694" y="41539"/>
                    <a:pt x="96655" y="41305"/>
                  </a:cubicBezTo>
                  <a:cubicBezTo>
                    <a:pt x="96620" y="41070"/>
                    <a:pt x="96493" y="40865"/>
                    <a:pt x="96301" y="40727"/>
                  </a:cubicBezTo>
                  <a:cubicBezTo>
                    <a:pt x="96148" y="40618"/>
                    <a:pt x="95971" y="40561"/>
                    <a:pt x="95788" y="40561"/>
                  </a:cubicBezTo>
                  <a:cubicBezTo>
                    <a:pt x="95739" y="40561"/>
                    <a:pt x="95690" y="40565"/>
                    <a:pt x="95641" y="40573"/>
                  </a:cubicBezTo>
                  <a:cubicBezTo>
                    <a:pt x="95408" y="40613"/>
                    <a:pt x="95203" y="40739"/>
                    <a:pt x="95065" y="40932"/>
                  </a:cubicBezTo>
                  <a:cubicBezTo>
                    <a:pt x="94993" y="41035"/>
                    <a:pt x="94944" y="41149"/>
                    <a:pt x="94920" y="41266"/>
                  </a:cubicBezTo>
                  <a:lnTo>
                    <a:pt x="72064" y="39153"/>
                  </a:lnTo>
                  <a:cubicBezTo>
                    <a:pt x="72068" y="38873"/>
                    <a:pt x="71940" y="38595"/>
                    <a:pt x="71697" y="38420"/>
                  </a:cubicBezTo>
                  <a:cubicBezTo>
                    <a:pt x="71545" y="38311"/>
                    <a:pt x="71367" y="38254"/>
                    <a:pt x="71183" y="38254"/>
                  </a:cubicBezTo>
                  <a:cubicBezTo>
                    <a:pt x="71134" y="38254"/>
                    <a:pt x="71085" y="38258"/>
                    <a:pt x="71036" y="38266"/>
                  </a:cubicBezTo>
                  <a:cubicBezTo>
                    <a:pt x="70879" y="38292"/>
                    <a:pt x="70737" y="38361"/>
                    <a:pt x="70617" y="38461"/>
                  </a:cubicBezTo>
                  <a:lnTo>
                    <a:pt x="51109" y="20911"/>
                  </a:lnTo>
                  <a:cubicBezTo>
                    <a:pt x="51188" y="20572"/>
                    <a:pt x="51063" y="20203"/>
                    <a:pt x="50764" y="19988"/>
                  </a:cubicBezTo>
                  <a:cubicBezTo>
                    <a:pt x="50609" y="19877"/>
                    <a:pt x="50430" y="19824"/>
                    <a:pt x="50253" y="19824"/>
                  </a:cubicBezTo>
                  <a:cubicBezTo>
                    <a:pt x="50023" y="19824"/>
                    <a:pt x="49796" y="19913"/>
                    <a:pt x="49627" y="20080"/>
                  </a:cubicBezTo>
                  <a:lnTo>
                    <a:pt x="1890" y="937"/>
                  </a:lnTo>
                  <a:cubicBezTo>
                    <a:pt x="1894" y="873"/>
                    <a:pt x="1893" y="807"/>
                    <a:pt x="1881" y="741"/>
                  </a:cubicBezTo>
                  <a:cubicBezTo>
                    <a:pt x="1842" y="507"/>
                    <a:pt x="1715" y="304"/>
                    <a:pt x="1523" y="167"/>
                  </a:cubicBezTo>
                  <a:cubicBezTo>
                    <a:pt x="1371" y="58"/>
                    <a:pt x="1192" y="1"/>
                    <a:pt x="1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Google Shape;59;p47"/>
          <p:cNvGrpSpPr/>
          <p:nvPr/>
        </p:nvGrpSpPr>
        <p:grpSpPr>
          <a:xfrm>
            <a:off x="10" y="0"/>
            <a:ext cx="9143991" cy="5143500"/>
            <a:chOff x="10" y="0"/>
            <a:chExt cx="9143991" cy="5143500"/>
          </a:xfrm>
        </p:grpSpPr>
        <p:pic>
          <p:nvPicPr>
            <p:cNvPr id="60" name="Google Shape;60;p47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 flipH="1">
              <a:off x="10" y="0"/>
              <a:ext cx="340519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" name="Google Shape;61;p4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flipH="1">
              <a:off x="4416200" y="2886625"/>
              <a:ext cx="4727801" cy="22568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2" name="Google Shape;62;p47"/>
          <p:cNvGrpSpPr/>
          <p:nvPr/>
        </p:nvGrpSpPr>
        <p:grpSpPr>
          <a:xfrm rot="756538">
            <a:off x="5159567" y="-1927047"/>
            <a:ext cx="4574157" cy="3479412"/>
            <a:chOff x="1522650" y="1117750"/>
            <a:chExt cx="4574075" cy="3479350"/>
          </a:xfrm>
        </p:grpSpPr>
        <p:sp>
          <p:nvSpPr>
            <p:cNvPr id="63" name="Google Shape;63;p47"/>
            <p:cNvSpPr/>
            <p:nvPr/>
          </p:nvSpPr>
          <p:spPr>
            <a:xfrm>
              <a:off x="2305900" y="1117750"/>
              <a:ext cx="3790825" cy="3217100"/>
            </a:xfrm>
            <a:custGeom>
              <a:rect b="b" l="l" r="r" t="t"/>
              <a:pathLst>
                <a:path extrusionOk="0" h="128684" w="151633">
                  <a:moveTo>
                    <a:pt x="59573" y="1190"/>
                  </a:moveTo>
                  <a:lnTo>
                    <a:pt x="87345" y="18391"/>
                  </a:lnTo>
                  <a:cubicBezTo>
                    <a:pt x="87254" y="18737"/>
                    <a:pt x="87376" y="19117"/>
                    <a:pt x="87682" y="19337"/>
                  </a:cubicBezTo>
                  <a:cubicBezTo>
                    <a:pt x="87712" y="19358"/>
                    <a:pt x="87742" y="19374"/>
                    <a:pt x="87773" y="19391"/>
                  </a:cubicBezTo>
                  <a:lnTo>
                    <a:pt x="73089" y="35287"/>
                  </a:lnTo>
                  <a:cubicBezTo>
                    <a:pt x="73041" y="35228"/>
                    <a:pt x="72987" y="35173"/>
                    <a:pt x="72923" y="35127"/>
                  </a:cubicBezTo>
                  <a:cubicBezTo>
                    <a:pt x="72772" y="35017"/>
                    <a:pt x="72594" y="34961"/>
                    <a:pt x="72410" y="34961"/>
                  </a:cubicBezTo>
                  <a:cubicBezTo>
                    <a:pt x="72364" y="34961"/>
                    <a:pt x="72317" y="34964"/>
                    <a:pt x="72269" y="34972"/>
                  </a:cubicBezTo>
                  <a:lnTo>
                    <a:pt x="59361" y="1513"/>
                  </a:lnTo>
                  <a:cubicBezTo>
                    <a:pt x="59397" y="1478"/>
                    <a:pt x="59435" y="1443"/>
                    <a:pt x="59466" y="1400"/>
                  </a:cubicBezTo>
                  <a:cubicBezTo>
                    <a:pt x="59513" y="1335"/>
                    <a:pt x="59546" y="1262"/>
                    <a:pt x="59573" y="1190"/>
                  </a:cubicBezTo>
                  <a:close/>
                  <a:moveTo>
                    <a:pt x="57905" y="1155"/>
                  </a:moveTo>
                  <a:cubicBezTo>
                    <a:pt x="57962" y="1330"/>
                    <a:pt x="58069" y="1490"/>
                    <a:pt x="58229" y="1604"/>
                  </a:cubicBezTo>
                  <a:cubicBezTo>
                    <a:pt x="58385" y="1716"/>
                    <a:pt x="58564" y="1770"/>
                    <a:pt x="58744" y="1770"/>
                  </a:cubicBezTo>
                  <a:cubicBezTo>
                    <a:pt x="58890" y="1770"/>
                    <a:pt x="59035" y="1731"/>
                    <a:pt x="59165" y="1661"/>
                  </a:cubicBezTo>
                  <a:lnTo>
                    <a:pt x="72044" y="35042"/>
                  </a:lnTo>
                  <a:cubicBezTo>
                    <a:pt x="71907" y="35103"/>
                    <a:pt x="71787" y="35197"/>
                    <a:pt x="71696" y="35320"/>
                  </a:cubicBezTo>
                  <a:lnTo>
                    <a:pt x="34939" y="10633"/>
                  </a:lnTo>
                  <a:cubicBezTo>
                    <a:pt x="34967" y="10533"/>
                    <a:pt x="34978" y="10431"/>
                    <a:pt x="34971" y="10330"/>
                  </a:cubicBezTo>
                  <a:lnTo>
                    <a:pt x="57905" y="1155"/>
                  </a:lnTo>
                  <a:close/>
                  <a:moveTo>
                    <a:pt x="34896" y="10886"/>
                  </a:moveTo>
                  <a:lnTo>
                    <a:pt x="71585" y="35528"/>
                  </a:lnTo>
                  <a:cubicBezTo>
                    <a:pt x="71451" y="35873"/>
                    <a:pt x="71547" y="36273"/>
                    <a:pt x="71839" y="36520"/>
                  </a:cubicBezTo>
                  <a:lnTo>
                    <a:pt x="61150" y="46075"/>
                  </a:lnTo>
                  <a:cubicBezTo>
                    <a:pt x="61131" y="46059"/>
                    <a:pt x="61114" y="46040"/>
                    <a:pt x="61092" y="46024"/>
                  </a:cubicBezTo>
                  <a:cubicBezTo>
                    <a:pt x="60938" y="45913"/>
                    <a:pt x="60760" y="45860"/>
                    <a:pt x="60583" y="45860"/>
                  </a:cubicBezTo>
                  <a:cubicBezTo>
                    <a:pt x="60438" y="45860"/>
                    <a:pt x="60294" y="45896"/>
                    <a:pt x="60165" y="45964"/>
                  </a:cubicBezTo>
                  <a:lnTo>
                    <a:pt x="34896" y="10886"/>
                  </a:lnTo>
                  <a:close/>
                  <a:moveTo>
                    <a:pt x="88012" y="19481"/>
                  </a:moveTo>
                  <a:cubicBezTo>
                    <a:pt x="88073" y="19495"/>
                    <a:pt x="88135" y="19503"/>
                    <a:pt x="88199" y="19503"/>
                  </a:cubicBezTo>
                  <a:cubicBezTo>
                    <a:pt x="88236" y="19503"/>
                    <a:pt x="88270" y="19496"/>
                    <a:pt x="88308" y="19491"/>
                  </a:cubicBezTo>
                  <a:lnTo>
                    <a:pt x="90601" y="57808"/>
                  </a:lnTo>
                  <a:cubicBezTo>
                    <a:pt x="90477" y="57828"/>
                    <a:pt x="90359" y="57878"/>
                    <a:pt x="90253" y="57948"/>
                  </a:cubicBezTo>
                  <a:lnTo>
                    <a:pt x="73040" y="36456"/>
                  </a:lnTo>
                  <a:cubicBezTo>
                    <a:pt x="73069" y="36426"/>
                    <a:pt x="73102" y="36397"/>
                    <a:pt x="73126" y="36363"/>
                  </a:cubicBezTo>
                  <a:cubicBezTo>
                    <a:pt x="73264" y="36171"/>
                    <a:pt x="73319" y="35936"/>
                    <a:pt x="73280" y="35702"/>
                  </a:cubicBezTo>
                  <a:cubicBezTo>
                    <a:pt x="73268" y="35629"/>
                    <a:pt x="73244" y="35561"/>
                    <a:pt x="73216" y="35494"/>
                  </a:cubicBezTo>
                  <a:lnTo>
                    <a:pt x="88012" y="19481"/>
                  </a:lnTo>
                  <a:close/>
                  <a:moveTo>
                    <a:pt x="88769" y="19295"/>
                  </a:moveTo>
                  <a:lnTo>
                    <a:pt x="121569" y="41232"/>
                  </a:lnTo>
                  <a:cubicBezTo>
                    <a:pt x="121516" y="41429"/>
                    <a:pt x="121532" y="41636"/>
                    <a:pt x="121612" y="41820"/>
                  </a:cubicBezTo>
                  <a:lnTo>
                    <a:pt x="91516" y="58252"/>
                  </a:lnTo>
                  <a:cubicBezTo>
                    <a:pt x="91455" y="58141"/>
                    <a:pt x="91371" y="58040"/>
                    <a:pt x="91261" y="57962"/>
                  </a:cubicBezTo>
                  <a:cubicBezTo>
                    <a:pt x="91131" y="57868"/>
                    <a:pt x="90984" y="57820"/>
                    <a:pt x="90835" y="57804"/>
                  </a:cubicBezTo>
                  <a:lnTo>
                    <a:pt x="88539" y="19431"/>
                  </a:lnTo>
                  <a:cubicBezTo>
                    <a:pt x="88621" y="19396"/>
                    <a:pt x="88699" y="19354"/>
                    <a:pt x="88769" y="19295"/>
                  </a:cubicBezTo>
                  <a:close/>
                  <a:moveTo>
                    <a:pt x="72858" y="36603"/>
                  </a:moveTo>
                  <a:lnTo>
                    <a:pt x="90079" y="58104"/>
                  </a:lnTo>
                  <a:cubicBezTo>
                    <a:pt x="90062" y="58125"/>
                    <a:pt x="90041" y="58144"/>
                    <a:pt x="90025" y="58165"/>
                  </a:cubicBezTo>
                  <a:cubicBezTo>
                    <a:pt x="89989" y="58216"/>
                    <a:pt x="89960" y="58268"/>
                    <a:pt x="89936" y="58323"/>
                  </a:cubicBezTo>
                  <a:lnTo>
                    <a:pt x="61457" y="46818"/>
                  </a:lnTo>
                  <a:cubicBezTo>
                    <a:pt x="61473" y="46617"/>
                    <a:pt x="61422" y="46416"/>
                    <a:pt x="61307" y="46247"/>
                  </a:cubicBezTo>
                  <a:lnTo>
                    <a:pt x="72044" y="36651"/>
                  </a:lnTo>
                  <a:cubicBezTo>
                    <a:pt x="72160" y="36702"/>
                    <a:pt x="72283" y="36731"/>
                    <a:pt x="72406" y="36731"/>
                  </a:cubicBezTo>
                  <a:cubicBezTo>
                    <a:pt x="72565" y="36731"/>
                    <a:pt x="72719" y="36684"/>
                    <a:pt x="72858" y="36603"/>
                  </a:cubicBezTo>
                  <a:close/>
                  <a:moveTo>
                    <a:pt x="29406" y="22188"/>
                  </a:moveTo>
                  <a:lnTo>
                    <a:pt x="59857" y="46227"/>
                  </a:lnTo>
                  <a:cubicBezTo>
                    <a:pt x="59573" y="46625"/>
                    <a:pt x="59665" y="47178"/>
                    <a:pt x="60061" y="47462"/>
                  </a:cubicBezTo>
                  <a:cubicBezTo>
                    <a:pt x="60098" y="47488"/>
                    <a:pt x="60135" y="47509"/>
                    <a:pt x="60173" y="47529"/>
                  </a:cubicBezTo>
                  <a:lnTo>
                    <a:pt x="58655" y="58545"/>
                  </a:lnTo>
                  <a:cubicBezTo>
                    <a:pt x="58595" y="58532"/>
                    <a:pt x="58534" y="58525"/>
                    <a:pt x="58473" y="58525"/>
                  </a:cubicBezTo>
                  <a:cubicBezTo>
                    <a:pt x="58354" y="58525"/>
                    <a:pt x="58236" y="58550"/>
                    <a:pt x="58125" y="58596"/>
                  </a:cubicBezTo>
                  <a:lnTo>
                    <a:pt x="29406" y="22188"/>
                  </a:lnTo>
                  <a:close/>
                  <a:moveTo>
                    <a:pt x="16326" y="26247"/>
                  </a:moveTo>
                  <a:lnTo>
                    <a:pt x="57750" y="58893"/>
                  </a:lnTo>
                  <a:cubicBezTo>
                    <a:pt x="57750" y="58894"/>
                    <a:pt x="57749" y="58894"/>
                    <a:pt x="57748" y="58895"/>
                  </a:cubicBezTo>
                  <a:cubicBezTo>
                    <a:pt x="57632" y="59054"/>
                    <a:pt x="57582" y="59240"/>
                    <a:pt x="57584" y="59421"/>
                  </a:cubicBezTo>
                  <a:lnTo>
                    <a:pt x="33209" y="61477"/>
                  </a:lnTo>
                  <a:cubicBezTo>
                    <a:pt x="33171" y="61253"/>
                    <a:pt x="33049" y="61044"/>
                    <a:pt x="32851" y="60900"/>
                  </a:cubicBezTo>
                  <a:cubicBezTo>
                    <a:pt x="32696" y="60788"/>
                    <a:pt x="32515" y="60735"/>
                    <a:pt x="32336" y="60735"/>
                  </a:cubicBezTo>
                  <a:cubicBezTo>
                    <a:pt x="32231" y="60735"/>
                    <a:pt x="32126" y="60753"/>
                    <a:pt x="32028" y="60789"/>
                  </a:cubicBezTo>
                  <a:lnTo>
                    <a:pt x="16086" y="26436"/>
                  </a:lnTo>
                  <a:cubicBezTo>
                    <a:pt x="16176" y="26387"/>
                    <a:pt x="16257" y="26325"/>
                    <a:pt x="16326" y="26247"/>
                  </a:cubicBezTo>
                  <a:close/>
                  <a:moveTo>
                    <a:pt x="57622" y="59652"/>
                  </a:moveTo>
                  <a:cubicBezTo>
                    <a:pt x="57674" y="59839"/>
                    <a:pt x="57783" y="60008"/>
                    <a:pt x="57952" y="60129"/>
                  </a:cubicBezTo>
                  <a:cubicBezTo>
                    <a:pt x="58054" y="60201"/>
                    <a:pt x="58165" y="60247"/>
                    <a:pt x="58279" y="60272"/>
                  </a:cubicBezTo>
                  <a:lnTo>
                    <a:pt x="55785" y="68604"/>
                  </a:lnTo>
                  <a:cubicBezTo>
                    <a:pt x="55759" y="68602"/>
                    <a:pt x="55732" y="68601"/>
                    <a:pt x="55705" y="68601"/>
                  </a:cubicBezTo>
                  <a:cubicBezTo>
                    <a:pt x="55430" y="68601"/>
                    <a:pt x="55160" y="68726"/>
                    <a:pt x="54987" y="68966"/>
                  </a:cubicBezTo>
                  <a:cubicBezTo>
                    <a:pt x="54939" y="69034"/>
                    <a:pt x="54905" y="69108"/>
                    <a:pt x="54878" y="69182"/>
                  </a:cubicBezTo>
                  <a:lnTo>
                    <a:pt x="33192" y="61843"/>
                  </a:lnTo>
                  <a:cubicBezTo>
                    <a:pt x="33203" y="61799"/>
                    <a:pt x="33210" y="61755"/>
                    <a:pt x="33214" y="61709"/>
                  </a:cubicBezTo>
                  <a:lnTo>
                    <a:pt x="57622" y="59652"/>
                  </a:lnTo>
                  <a:close/>
                  <a:moveTo>
                    <a:pt x="61404" y="47049"/>
                  </a:moveTo>
                  <a:lnTo>
                    <a:pt x="89872" y="58550"/>
                  </a:lnTo>
                  <a:cubicBezTo>
                    <a:pt x="89825" y="58868"/>
                    <a:pt x="89949" y="59201"/>
                    <a:pt x="90228" y="59401"/>
                  </a:cubicBezTo>
                  <a:cubicBezTo>
                    <a:pt x="90327" y="59471"/>
                    <a:pt x="90435" y="59515"/>
                    <a:pt x="90546" y="59541"/>
                  </a:cubicBezTo>
                  <a:lnTo>
                    <a:pt x="88027" y="76730"/>
                  </a:lnTo>
                  <a:cubicBezTo>
                    <a:pt x="88011" y="76729"/>
                    <a:pt x="87994" y="76729"/>
                    <a:pt x="87977" y="76729"/>
                  </a:cubicBezTo>
                  <a:cubicBezTo>
                    <a:pt x="87931" y="76729"/>
                    <a:pt x="87884" y="76732"/>
                    <a:pt x="87837" y="76740"/>
                  </a:cubicBezTo>
                  <a:cubicBezTo>
                    <a:pt x="87715" y="76760"/>
                    <a:pt x="87603" y="76805"/>
                    <a:pt x="87501" y="76869"/>
                  </a:cubicBezTo>
                  <a:lnTo>
                    <a:pt x="61265" y="47294"/>
                  </a:lnTo>
                  <a:cubicBezTo>
                    <a:pt x="61275" y="47282"/>
                    <a:pt x="61288" y="47273"/>
                    <a:pt x="61297" y="47259"/>
                  </a:cubicBezTo>
                  <a:cubicBezTo>
                    <a:pt x="61344" y="47194"/>
                    <a:pt x="61377" y="47123"/>
                    <a:pt x="61404" y="47049"/>
                  </a:cubicBezTo>
                  <a:close/>
                  <a:moveTo>
                    <a:pt x="61096" y="47455"/>
                  </a:moveTo>
                  <a:lnTo>
                    <a:pt x="87328" y="77024"/>
                  </a:lnTo>
                  <a:cubicBezTo>
                    <a:pt x="87322" y="77033"/>
                    <a:pt x="87314" y="77039"/>
                    <a:pt x="87308" y="77047"/>
                  </a:cubicBezTo>
                  <a:lnTo>
                    <a:pt x="59297" y="59712"/>
                  </a:lnTo>
                  <a:cubicBezTo>
                    <a:pt x="59429" y="59348"/>
                    <a:pt x="59315" y="58926"/>
                    <a:pt x="58985" y="58689"/>
                  </a:cubicBezTo>
                  <a:cubicBezTo>
                    <a:pt x="58952" y="58665"/>
                    <a:pt x="58916" y="58648"/>
                    <a:pt x="58882" y="58628"/>
                  </a:cubicBezTo>
                  <a:lnTo>
                    <a:pt x="60400" y="47607"/>
                  </a:lnTo>
                  <a:cubicBezTo>
                    <a:pt x="60459" y="47619"/>
                    <a:pt x="60519" y="47627"/>
                    <a:pt x="60578" y="47627"/>
                  </a:cubicBezTo>
                  <a:cubicBezTo>
                    <a:pt x="60762" y="47627"/>
                    <a:pt x="60943" y="47564"/>
                    <a:pt x="61096" y="47455"/>
                  </a:cubicBezTo>
                  <a:close/>
                  <a:moveTo>
                    <a:pt x="59189" y="59922"/>
                  </a:moveTo>
                  <a:lnTo>
                    <a:pt x="87178" y="77244"/>
                  </a:lnTo>
                  <a:cubicBezTo>
                    <a:pt x="87172" y="77259"/>
                    <a:pt x="87166" y="77275"/>
                    <a:pt x="87161" y="77291"/>
                  </a:cubicBezTo>
                  <a:lnTo>
                    <a:pt x="56571" y="69673"/>
                  </a:lnTo>
                  <a:cubicBezTo>
                    <a:pt x="56646" y="69338"/>
                    <a:pt x="56520" y="68976"/>
                    <a:pt x="56224" y="68763"/>
                  </a:cubicBezTo>
                  <a:cubicBezTo>
                    <a:pt x="56157" y="68717"/>
                    <a:pt x="56087" y="68682"/>
                    <a:pt x="56015" y="68656"/>
                  </a:cubicBezTo>
                  <a:lnTo>
                    <a:pt x="58519" y="60290"/>
                  </a:lnTo>
                  <a:cubicBezTo>
                    <a:pt x="58777" y="60275"/>
                    <a:pt x="59025" y="60152"/>
                    <a:pt x="59188" y="59926"/>
                  </a:cubicBezTo>
                  <a:cubicBezTo>
                    <a:pt x="59189" y="59924"/>
                    <a:pt x="59189" y="59923"/>
                    <a:pt x="59189" y="59922"/>
                  </a:cubicBezTo>
                  <a:close/>
                  <a:moveTo>
                    <a:pt x="6382" y="54567"/>
                  </a:moveTo>
                  <a:lnTo>
                    <a:pt x="31456" y="61554"/>
                  </a:lnTo>
                  <a:cubicBezTo>
                    <a:pt x="31440" y="61772"/>
                    <a:pt x="31506" y="61990"/>
                    <a:pt x="31643" y="62166"/>
                  </a:cubicBezTo>
                  <a:lnTo>
                    <a:pt x="15546" y="78173"/>
                  </a:lnTo>
                  <a:cubicBezTo>
                    <a:pt x="15506" y="78130"/>
                    <a:pt x="15461" y="78092"/>
                    <a:pt x="15414" y="78055"/>
                  </a:cubicBezTo>
                  <a:cubicBezTo>
                    <a:pt x="15260" y="77944"/>
                    <a:pt x="15081" y="77892"/>
                    <a:pt x="14905" y="77892"/>
                  </a:cubicBezTo>
                  <a:cubicBezTo>
                    <a:pt x="14826" y="77892"/>
                    <a:pt x="14747" y="77902"/>
                    <a:pt x="14671" y="77923"/>
                  </a:cubicBezTo>
                  <a:lnTo>
                    <a:pt x="6061" y="55104"/>
                  </a:lnTo>
                  <a:cubicBezTo>
                    <a:pt x="6125" y="55054"/>
                    <a:pt x="6183" y="54997"/>
                    <a:pt x="6233" y="54928"/>
                  </a:cubicBezTo>
                  <a:cubicBezTo>
                    <a:pt x="6313" y="54818"/>
                    <a:pt x="6360" y="54692"/>
                    <a:pt x="6382" y="54567"/>
                  </a:cubicBezTo>
                  <a:close/>
                  <a:moveTo>
                    <a:pt x="91099" y="59489"/>
                  </a:moveTo>
                  <a:lnTo>
                    <a:pt x="104457" y="79682"/>
                  </a:lnTo>
                  <a:cubicBezTo>
                    <a:pt x="104363" y="79741"/>
                    <a:pt x="104277" y="79819"/>
                    <a:pt x="104210" y="79913"/>
                  </a:cubicBezTo>
                  <a:cubicBezTo>
                    <a:pt x="104146" y="80003"/>
                    <a:pt x="104103" y="80102"/>
                    <a:pt x="104076" y="80204"/>
                  </a:cubicBezTo>
                  <a:lnTo>
                    <a:pt x="88866" y="77650"/>
                  </a:lnTo>
                  <a:cubicBezTo>
                    <a:pt x="88877" y="77362"/>
                    <a:pt x="88749" y="77075"/>
                    <a:pt x="88499" y="76896"/>
                  </a:cubicBezTo>
                  <a:cubicBezTo>
                    <a:pt x="88425" y="76842"/>
                    <a:pt x="88344" y="76806"/>
                    <a:pt x="88260" y="76778"/>
                  </a:cubicBezTo>
                  <a:lnTo>
                    <a:pt x="90783" y="59563"/>
                  </a:lnTo>
                  <a:cubicBezTo>
                    <a:pt x="90892" y="59558"/>
                    <a:pt x="90999" y="59534"/>
                    <a:pt x="91099" y="59489"/>
                  </a:cubicBezTo>
                  <a:close/>
                  <a:moveTo>
                    <a:pt x="33100" y="62061"/>
                  </a:moveTo>
                  <a:lnTo>
                    <a:pt x="54828" y="69413"/>
                  </a:lnTo>
                  <a:cubicBezTo>
                    <a:pt x="54804" y="69712"/>
                    <a:pt x="54931" y="70016"/>
                    <a:pt x="55192" y="70201"/>
                  </a:cubicBezTo>
                  <a:cubicBezTo>
                    <a:pt x="55275" y="70262"/>
                    <a:pt x="55369" y="70305"/>
                    <a:pt x="55466" y="70333"/>
                  </a:cubicBezTo>
                  <a:lnTo>
                    <a:pt x="54144" y="97291"/>
                  </a:lnTo>
                  <a:cubicBezTo>
                    <a:pt x="54112" y="97293"/>
                    <a:pt x="54080" y="97293"/>
                    <a:pt x="54049" y="97298"/>
                  </a:cubicBezTo>
                  <a:cubicBezTo>
                    <a:pt x="53964" y="97313"/>
                    <a:pt x="53885" y="97342"/>
                    <a:pt x="53809" y="97378"/>
                  </a:cubicBezTo>
                  <a:lnTo>
                    <a:pt x="32845" y="62338"/>
                  </a:lnTo>
                  <a:cubicBezTo>
                    <a:pt x="32924" y="62281"/>
                    <a:pt x="32998" y="62217"/>
                    <a:pt x="33057" y="62136"/>
                  </a:cubicBezTo>
                  <a:cubicBezTo>
                    <a:pt x="33074" y="62112"/>
                    <a:pt x="33085" y="62086"/>
                    <a:pt x="33100" y="62061"/>
                  </a:cubicBezTo>
                  <a:close/>
                  <a:moveTo>
                    <a:pt x="56487" y="69893"/>
                  </a:moveTo>
                  <a:lnTo>
                    <a:pt x="87105" y="77517"/>
                  </a:lnTo>
                  <a:cubicBezTo>
                    <a:pt x="87088" y="77681"/>
                    <a:pt x="87116" y="77843"/>
                    <a:pt x="87186" y="77992"/>
                  </a:cubicBezTo>
                  <a:lnTo>
                    <a:pt x="54942" y="97700"/>
                  </a:lnTo>
                  <a:cubicBezTo>
                    <a:pt x="54883" y="97604"/>
                    <a:pt x="54803" y="97519"/>
                    <a:pt x="54708" y="97452"/>
                  </a:cubicBezTo>
                  <a:cubicBezTo>
                    <a:pt x="54609" y="97379"/>
                    <a:pt x="54496" y="97331"/>
                    <a:pt x="54379" y="97305"/>
                  </a:cubicBezTo>
                  <a:lnTo>
                    <a:pt x="55700" y="70367"/>
                  </a:lnTo>
                  <a:lnTo>
                    <a:pt x="55705" y="70367"/>
                  </a:lnTo>
                  <a:cubicBezTo>
                    <a:pt x="55753" y="70367"/>
                    <a:pt x="55802" y="70364"/>
                    <a:pt x="55850" y="70355"/>
                  </a:cubicBezTo>
                  <a:cubicBezTo>
                    <a:pt x="56084" y="70317"/>
                    <a:pt x="56287" y="70190"/>
                    <a:pt x="56427" y="69997"/>
                  </a:cubicBezTo>
                  <a:cubicBezTo>
                    <a:pt x="56450" y="69964"/>
                    <a:pt x="56468" y="69927"/>
                    <a:pt x="56487" y="69893"/>
                  </a:cubicBezTo>
                  <a:close/>
                  <a:moveTo>
                    <a:pt x="31811" y="62331"/>
                  </a:moveTo>
                  <a:cubicBezTo>
                    <a:pt x="31814" y="62333"/>
                    <a:pt x="31817" y="62338"/>
                    <a:pt x="31821" y="62340"/>
                  </a:cubicBezTo>
                  <a:cubicBezTo>
                    <a:pt x="31978" y="62452"/>
                    <a:pt x="32156" y="62506"/>
                    <a:pt x="32336" y="62506"/>
                  </a:cubicBezTo>
                  <a:cubicBezTo>
                    <a:pt x="32439" y="62506"/>
                    <a:pt x="32539" y="62482"/>
                    <a:pt x="32636" y="62447"/>
                  </a:cubicBezTo>
                  <a:lnTo>
                    <a:pt x="53611" y="97508"/>
                  </a:lnTo>
                  <a:cubicBezTo>
                    <a:pt x="53561" y="97551"/>
                    <a:pt x="53513" y="97602"/>
                    <a:pt x="53473" y="97657"/>
                  </a:cubicBezTo>
                  <a:cubicBezTo>
                    <a:pt x="53449" y="97691"/>
                    <a:pt x="53432" y="97726"/>
                    <a:pt x="53414" y="97761"/>
                  </a:cubicBezTo>
                  <a:lnTo>
                    <a:pt x="15678" y="79186"/>
                  </a:lnTo>
                  <a:cubicBezTo>
                    <a:pt x="15816" y="78926"/>
                    <a:pt x="15811" y="78622"/>
                    <a:pt x="15682" y="78371"/>
                  </a:cubicBezTo>
                  <a:lnTo>
                    <a:pt x="31811" y="62331"/>
                  </a:lnTo>
                  <a:close/>
                  <a:moveTo>
                    <a:pt x="1615" y="71499"/>
                  </a:moveTo>
                  <a:lnTo>
                    <a:pt x="14037" y="78573"/>
                  </a:lnTo>
                  <a:cubicBezTo>
                    <a:pt x="13958" y="78911"/>
                    <a:pt x="14084" y="79279"/>
                    <a:pt x="14383" y="79494"/>
                  </a:cubicBezTo>
                  <a:cubicBezTo>
                    <a:pt x="14539" y="79606"/>
                    <a:pt x="14719" y="79660"/>
                    <a:pt x="14898" y="79660"/>
                  </a:cubicBezTo>
                  <a:cubicBezTo>
                    <a:pt x="15136" y="79660"/>
                    <a:pt x="15368" y="79558"/>
                    <a:pt x="15538" y="79377"/>
                  </a:cubicBezTo>
                  <a:lnTo>
                    <a:pt x="53328" y="97978"/>
                  </a:lnTo>
                  <a:cubicBezTo>
                    <a:pt x="53297" y="98118"/>
                    <a:pt x="53305" y="98265"/>
                    <a:pt x="53342" y="98402"/>
                  </a:cubicBezTo>
                  <a:lnTo>
                    <a:pt x="44172" y="100939"/>
                  </a:lnTo>
                  <a:cubicBezTo>
                    <a:pt x="44109" y="100823"/>
                    <a:pt x="44023" y="100722"/>
                    <a:pt x="43914" y="100644"/>
                  </a:cubicBezTo>
                  <a:cubicBezTo>
                    <a:pt x="43762" y="100534"/>
                    <a:pt x="43583" y="100477"/>
                    <a:pt x="43400" y="100477"/>
                  </a:cubicBezTo>
                  <a:cubicBezTo>
                    <a:pt x="43351" y="100477"/>
                    <a:pt x="43302" y="100481"/>
                    <a:pt x="43253" y="100489"/>
                  </a:cubicBezTo>
                  <a:cubicBezTo>
                    <a:pt x="43020" y="100528"/>
                    <a:pt x="42817" y="100655"/>
                    <a:pt x="42677" y="100848"/>
                  </a:cubicBezTo>
                  <a:cubicBezTo>
                    <a:pt x="42516" y="101072"/>
                    <a:pt x="42479" y="101346"/>
                    <a:pt x="42546" y="101594"/>
                  </a:cubicBezTo>
                  <a:lnTo>
                    <a:pt x="31935" y="108097"/>
                  </a:lnTo>
                  <a:cubicBezTo>
                    <a:pt x="31872" y="107978"/>
                    <a:pt x="31783" y="107872"/>
                    <a:pt x="31671" y="107790"/>
                  </a:cubicBezTo>
                  <a:cubicBezTo>
                    <a:pt x="31516" y="107679"/>
                    <a:pt x="31337" y="107626"/>
                    <a:pt x="31160" y="107626"/>
                  </a:cubicBezTo>
                  <a:cubicBezTo>
                    <a:pt x="30986" y="107626"/>
                    <a:pt x="30812" y="107678"/>
                    <a:pt x="30664" y="107776"/>
                  </a:cubicBezTo>
                  <a:lnTo>
                    <a:pt x="1598" y="71519"/>
                  </a:lnTo>
                  <a:cubicBezTo>
                    <a:pt x="1603" y="71511"/>
                    <a:pt x="1609" y="71506"/>
                    <a:pt x="1615" y="71499"/>
                  </a:cubicBezTo>
                  <a:close/>
                  <a:moveTo>
                    <a:pt x="87314" y="78191"/>
                  </a:moveTo>
                  <a:cubicBezTo>
                    <a:pt x="87360" y="78243"/>
                    <a:pt x="87409" y="78293"/>
                    <a:pt x="87467" y="78334"/>
                  </a:cubicBezTo>
                  <a:cubicBezTo>
                    <a:pt x="87623" y="78447"/>
                    <a:pt x="87803" y="78500"/>
                    <a:pt x="87981" y="78500"/>
                  </a:cubicBezTo>
                  <a:cubicBezTo>
                    <a:pt x="88023" y="78500"/>
                    <a:pt x="88063" y="78493"/>
                    <a:pt x="88103" y="78485"/>
                  </a:cubicBezTo>
                  <a:lnTo>
                    <a:pt x="95457" y="108915"/>
                  </a:lnTo>
                  <a:cubicBezTo>
                    <a:pt x="95228" y="108955"/>
                    <a:pt x="95026" y="109080"/>
                    <a:pt x="94890" y="109271"/>
                  </a:cubicBezTo>
                  <a:cubicBezTo>
                    <a:pt x="94886" y="109276"/>
                    <a:pt x="94884" y="109281"/>
                    <a:pt x="94880" y="109287"/>
                  </a:cubicBezTo>
                  <a:lnTo>
                    <a:pt x="55049" y="98390"/>
                  </a:lnTo>
                  <a:cubicBezTo>
                    <a:pt x="55079" y="98272"/>
                    <a:pt x="55087" y="98149"/>
                    <a:pt x="55066" y="98026"/>
                  </a:cubicBezTo>
                  <a:cubicBezTo>
                    <a:pt x="55060" y="97989"/>
                    <a:pt x="55048" y="97954"/>
                    <a:pt x="55038" y="97917"/>
                  </a:cubicBezTo>
                  <a:lnTo>
                    <a:pt x="87314" y="78191"/>
                  </a:lnTo>
                  <a:close/>
                  <a:moveTo>
                    <a:pt x="42637" y="101815"/>
                  </a:moveTo>
                  <a:cubicBezTo>
                    <a:pt x="42697" y="101917"/>
                    <a:pt x="42779" y="102009"/>
                    <a:pt x="42882" y="102083"/>
                  </a:cubicBezTo>
                  <a:cubicBezTo>
                    <a:pt x="43034" y="102192"/>
                    <a:pt x="43212" y="102249"/>
                    <a:pt x="43395" y="102249"/>
                  </a:cubicBezTo>
                  <a:cubicBezTo>
                    <a:pt x="43443" y="102249"/>
                    <a:pt x="43493" y="102245"/>
                    <a:pt x="43541" y="102237"/>
                  </a:cubicBezTo>
                  <a:cubicBezTo>
                    <a:pt x="43588" y="102229"/>
                    <a:pt x="43633" y="102216"/>
                    <a:pt x="43679" y="102201"/>
                  </a:cubicBezTo>
                  <a:lnTo>
                    <a:pt x="55444" y="118817"/>
                  </a:lnTo>
                  <a:cubicBezTo>
                    <a:pt x="55361" y="118874"/>
                    <a:pt x="55285" y="118944"/>
                    <a:pt x="55225" y="119027"/>
                  </a:cubicBezTo>
                  <a:cubicBezTo>
                    <a:pt x="55134" y="119155"/>
                    <a:pt x="55081" y="119302"/>
                    <a:pt x="55066" y="119454"/>
                  </a:cubicBezTo>
                  <a:lnTo>
                    <a:pt x="38399" y="118443"/>
                  </a:lnTo>
                  <a:lnTo>
                    <a:pt x="31738" y="109173"/>
                  </a:lnTo>
                  <a:cubicBezTo>
                    <a:pt x="31789" y="109128"/>
                    <a:pt x="31835" y="109080"/>
                    <a:pt x="31876" y="109025"/>
                  </a:cubicBezTo>
                  <a:cubicBezTo>
                    <a:pt x="32014" y="108832"/>
                    <a:pt x="32069" y="108598"/>
                    <a:pt x="32030" y="108364"/>
                  </a:cubicBezTo>
                  <a:cubicBezTo>
                    <a:pt x="32027" y="108350"/>
                    <a:pt x="32021" y="108336"/>
                    <a:pt x="32017" y="108321"/>
                  </a:cubicBezTo>
                  <a:lnTo>
                    <a:pt x="42637" y="101815"/>
                  </a:lnTo>
                  <a:close/>
                  <a:moveTo>
                    <a:pt x="54958" y="98612"/>
                  </a:moveTo>
                  <a:lnTo>
                    <a:pt x="94775" y="109505"/>
                  </a:lnTo>
                  <a:cubicBezTo>
                    <a:pt x="94674" y="109802"/>
                    <a:pt x="94737" y="110137"/>
                    <a:pt x="94949" y="110374"/>
                  </a:cubicBezTo>
                  <a:lnTo>
                    <a:pt x="79975" y="127087"/>
                  </a:lnTo>
                  <a:cubicBezTo>
                    <a:pt x="79970" y="127084"/>
                    <a:pt x="79968" y="127081"/>
                    <a:pt x="79965" y="127079"/>
                  </a:cubicBezTo>
                  <a:cubicBezTo>
                    <a:pt x="79813" y="126970"/>
                    <a:pt x="79634" y="126913"/>
                    <a:pt x="79451" y="126913"/>
                  </a:cubicBezTo>
                  <a:cubicBezTo>
                    <a:pt x="79403" y="126913"/>
                    <a:pt x="79354" y="126917"/>
                    <a:pt x="79305" y="126925"/>
                  </a:cubicBezTo>
                  <a:cubicBezTo>
                    <a:pt x="79089" y="126960"/>
                    <a:pt x="78902" y="127074"/>
                    <a:pt x="78766" y="127242"/>
                  </a:cubicBezTo>
                  <a:lnTo>
                    <a:pt x="44129" y="101861"/>
                  </a:lnTo>
                  <a:cubicBezTo>
                    <a:pt x="44257" y="101672"/>
                    <a:pt x="44310" y="101447"/>
                    <a:pt x="44272" y="101221"/>
                  </a:cubicBezTo>
                  <a:cubicBezTo>
                    <a:pt x="44268" y="101201"/>
                    <a:pt x="44262" y="101182"/>
                    <a:pt x="44256" y="101162"/>
                  </a:cubicBezTo>
                  <a:lnTo>
                    <a:pt x="53432" y="98624"/>
                  </a:lnTo>
                  <a:cubicBezTo>
                    <a:pt x="53492" y="98727"/>
                    <a:pt x="53573" y="98820"/>
                    <a:pt x="53678" y="98895"/>
                  </a:cubicBezTo>
                  <a:cubicBezTo>
                    <a:pt x="53834" y="99007"/>
                    <a:pt x="54013" y="99061"/>
                    <a:pt x="54193" y="99061"/>
                  </a:cubicBezTo>
                  <a:cubicBezTo>
                    <a:pt x="54468" y="99061"/>
                    <a:pt x="54740" y="98932"/>
                    <a:pt x="54914" y="98692"/>
                  </a:cubicBezTo>
                  <a:cubicBezTo>
                    <a:pt x="54931" y="98666"/>
                    <a:pt x="54943" y="98639"/>
                    <a:pt x="54958" y="98612"/>
                  </a:cubicBezTo>
                  <a:close/>
                  <a:moveTo>
                    <a:pt x="58749" y="0"/>
                  </a:moveTo>
                  <a:cubicBezTo>
                    <a:pt x="58700" y="0"/>
                    <a:pt x="58651" y="4"/>
                    <a:pt x="58601" y="13"/>
                  </a:cubicBezTo>
                  <a:cubicBezTo>
                    <a:pt x="58368" y="51"/>
                    <a:pt x="58165" y="178"/>
                    <a:pt x="58026" y="371"/>
                  </a:cubicBezTo>
                  <a:cubicBezTo>
                    <a:pt x="57906" y="537"/>
                    <a:pt x="57857" y="730"/>
                    <a:pt x="57863" y="922"/>
                  </a:cubicBezTo>
                  <a:lnTo>
                    <a:pt x="34925" y="10097"/>
                  </a:lnTo>
                  <a:cubicBezTo>
                    <a:pt x="34868" y="9931"/>
                    <a:pt x="34761" y="9780"/>
                    <a:pt x="34608" y="9669"/>
                  </a:cubicBezTo>
                  <a:cubicBezTo>
                    <a:pt x="34451" y="9557"/>
                    <a:pt x="34271" y="9503"/>
                    <a:pt x="34092" y="9503"/>
                  </a:cubicBezTo>
                  <a:cubicBezTo>
                    <a:pt x="33816" y="9503"/>
                    <a:pt x="33545" y="9631"/>
                    <a:pt x="33372" y="9872"/>
                  </a:cubicBezTo>
                  <a:cubicBezTo>
                    <a:pt x="33234" y="10064"/>
                    <a:pt x="33180" y="10299"/>
                    <a:pt x="33218" y="10533"/>
                  </a:cubicBezTo>
                  <a:cubicBezTo>
                    <a:pt x="33257" y="10766"/>
                    <a:pt x="33384" y="10969"/>
                    <a:pt x="33577" y="11108"/>
                  </a:cubicBezTo>
                  <a:cubicBezTo>
                    <a:pt x="33733" y="11221"/>
                    <a:pt x="33912" y="11274"/>
                    <a:pt x="34091" y="11274"/>
                  </a:cubicBezTo>
                  <a:cubicBezTo>
                    <a:pt x="34316" y="11274"/>
                    <a:pt x="34535" y="11185"/>
                    <a:pt x="34704" y="11023"/>
                  </a:cubicBezTo>
                  <a:lnTo>
                    <a:pt x="59844" y="45919"/>
                  </a:lnTo>
                  <a:lnTo>
                    <a:pt x="59844" y="45919"/>
                  </a:lnTo>
                  <a:lnTo>
                    <a:pt x="29110" y="21654"/>
                  </a:lnTo>
                  <a:cubicBezTo>
                    <a:pt x="29111" y="21652"/>
                    <a:pt x="29113" y="21651"/>
                    <a:pt x="29117" y="21648"/>
                  </a:cubicBezTo>
                  <a:cubicBezTo>
                    <a:pt x="29401" y="21251"/>
                    <a:pt x="29309" y="20697"/>
                    <a:pt x="28913" y="20413"/>
                  </a:cubicBezTo>
                  <a:cubicBezTo>
                    <a:pt x="28757" y="20301"/>
                    <a:pt x="28577" y="20247"/>
                    <a:pt x="28399" y="20247"/>
                  </a:cubicBezTo>
                  <a:cubicBezTo>
                    <a:pt x="28122" y="20247"/>
                    <a:pt x="27850" y="20375"/>
                    <a:pt x="27678" y="20616"/>
                  </a:cubicBezTo>
                  <a:cubicBezTo>
                    <a:pt x="27393" y="21013"/>
                    <a:pt x="27485" y="21567"/>
                    <a:pt x="27881" y="21851"/>
                  </a:cubicBezTo>
                  <a:cubicBezTo>
                    <a:pt x="28037" y="21963"/>
                    <a:pt x="28217" y="22017"/>
                    <a:pt x="28396" y="22017"/>
                  </a:cubicBezTo>
                  <a:cubicBezTo>
                    <a:pt x="28561" y="22017"/>
                    <a:pt x="28722" y="21967"/>
                    <a:pt x="28864" y="21877"/>
                  </a:cubicBezTo>
                  <a:lnTo>
                    <a:pt x="57922" y="58717"/>
                  </a:lnTo>
                  <a:cubicBezTo>
                    <a:pt x="57920" y="58718"/>
                    <a:pt x="57919" y="58719"/>
                    <a:pt x="57916" y="58723"/>
                  </a:cubicBezTo>
                  <a:lnTo>
                    <a:pt x="16459" y="26054"/>
                  </a:lnTo>
                  <a:cubicBezTo>
                    <a:pt x="16652" y="25671"/>
                    <a:pt x="16546" y="25194"/>
                    <a:pt x="16188" y="24937"/>
                  </a:cubicBezTo>
                  <a:cubicBezTo>
                    <a:pt x="16032" y="24825"/>
                    <a:pt x="15851" y="24771"/>
                    <a:pt x="15672" y="24771"/>
                  </a:cubicBezTo>
                  <a:cubicBezTo>
                    <a:pt x="15397" y="24771"/>
                    <a:pt x="15125" y="24899"/>
                    <a:pt x="14952" y="25140"/>
                  </a:cubicBezTo>
                  <a:cubicBezTo>
                    <a:pt x="14668" y="25537"/>
                    <a:pt x="14760" y="26091"/>
                    <a:pt x="15155" y="26375"/>
                  </a:cubicBezTo>
                  <a:cubicBezTo>
                    <a:pt x="15308" y="26486"/>
                    <a:pt x="15486" y="26541"/>
                    <a:pt x="15671" y="26541"/>
                  </a:cubicBezTo>
                  <a:cubicBezTo>
                    <a:pt x="15719" y="26541"/>
                    <a:pt x="15768" y="26537"/>
                    <a:pt x="15816" y="26529"/>
                  </a:cubicBezTo>
                  <a:cubicBezTo>
                    <a:pt x="15834" y="26526"/>
                    <a:pt x="15850" y="26520"/>
                    <a:pt x="15866" y="26516"/>
                  </a:cubicBezTo>
                  <a:lnTo>
                    <a:pt x="31824" y="60903"/>
                  </a:lnTo>
                  <a:cubicBezTo>
                    <a:pt x="31748" y="60958"/>
                    <a:pt x="31675" y="61023"/>
                    <a:pt x="31618" y="61103"/>
                  </a:cubicBezTo>
                  <a:cubicBezTo>
                    <a:pt x="31568" y="61173"/>
                    <a:pt x="31534" y="61248"/>
                    <a:pt x="31507" y="61324"/>
                  </a:cubicBezTo>
                  <a:lnTo>
                    <a:pt x="6390" y="54326"/>
                  </a:lnTo>
                  <a:cubicBezTo>
                    <a:pt x="6367" y="54081"/>
                    <a:pt x="6245" y="53846"/>
                    <a:pt x="6030" y="53692"/>
                  </a:cubicBezTo>
                  <a:cubicBezTo>
                    <a:pt x="5874" y="53581"/>
                    <a:pt x="5694" y="53527"/>
                    <a:pt x="5515" y="53527"/>
                  </a:cubicBezTo>
                  <a:cubicBezTo>
                    <a:pt x="5239" y="53527"/>
                    <a:pt x="4967" y="53655"/>
                    <a:pt x="4794" y="53896"/>
                  </a:cubicBezTo>
                  <a:cubicBezTo>
                    <a:pt x="4510" y="54293"/>
                    <a:pt x="4602" y="54846"/>
                    <a:pt x="4998" y="55131"/>
                  </a:cubicBezTo>
                  <a:cubicBezTo>
                    <a:pt x="5154" y="55243"/>
                    <a:pt x="5334" y="55297"/>
                    <a:pt x="5512" y="55297"/>
                  </a:cubicBezTo>
                  <a:cubicBezTo>
                    <a:pt x="5630" y="55297"/>
                    <a:pt x="5746" y="55269"/>
                    <a:pt x="5854" y="55223"/>
                  </a:cubicBezTo>
                  <a:lnTo>
                    <a:pt x="14454" y="78011"/>
                  </a:lnTo>
                  <a:cubicBezTo>
                    <a:pt x="14348" y="78072"/>
                    <a:pt x="14255" y="78154"/>
                    <a:pt x="14180" y="78258"/>
                  </a:cubicBezTo>
                  <a:cubicBezTo>
                    <a:pt x="14159" y="78289"/>
                    <a:pt x="14143" y="78321"/>
                    <a:pt x="14124" y="78354"/>
                  </a:cubicBezTo>
                  <a:lnTo>
                    <a:pt x="1732" y="71295"/>
                  </a:lnTo>
                  <a:cubicBezTo>
                    <a:pt x="1882" y="70925"/>
                    <a:pt x="1769" y="70488"/>
                    <a:pt x="1431" y="70244"/>
                  </a:cubicBezTo>
                  <a:cubicBezTo>
                    <a:pt x="1279" y="70136"/>
                    <a:pt x="1101" y="70079"/>
                    <a:pt x="918" y="70079"/>
                  </a:cubicBezTo>
                  <a:cubicBezTo>
                    <a:pt x="869" y="70079"/>
                    <a:pt x="819" y="70083"/>
                    <a:pt x="770" y="70091"/>
                  </a:cubicBezTo>
                  <a:cubicBezTo>
                    <a:pt x="535" y="70130"/>
                    <a:pt x="333" y="70257"/>
                    <a:pt x="193" y="70449"/>
                  </a:cubicBezTo>
                  <a:cubicBezTo>
                    <a:pt x="56" y="70642"/>
                    <a:pt x="1" y="70875"/>
                    <a:pt x="40" y="71109"/>
                  </a:cubicBezTo>
                  <a:cubicBezTo>
                    <a:pt x="79" y="71343"/>
                    <a:pt x="206" y="71547"/>
                    <a:pt x="399" y="71685"/>
                  </a:cubicBezTo>
                  <a:cubicBezTo>
                    <a:pt x="555" y="71797"/>
                    <a:pt x="734" y="71851"/>
                    <a:pt x="913" y="71851"/>
                  </a:cubicBezTo>
                  <a:cubicBezTo>
                    <a:pt x="1096" y="71851"/>
                    <a:pt x="1276" y="71789"/>
                    <a:pt x="1426" y="71680"/>
                  </a:cubicBezTo>
                  <a:lnTo>
                    <a:pt x="30491" y="107933"/>
                  </a:lnTo>
                  <a:cubicBezTo>
                    <a:pt x="30474" y="107952"/>
                    <a:pt x="30454" y="107971"/>
                    <a:pt x="30437" y="107994"/>
                  </a:cubicBezTo>
                  <a:cubicBezTo>
                    <a:pt x="30426" y="108010"/>
                    <a:pt x="30418" y="108029"/>
                    <a:pt x="30408" y="108045"/>
                  </a:cubicBezTo>
                  <a:lnTo>
                    <a:pt x="5131" y="93125"/>
                  </a:lnTo>
                  <a:cubicBezTo>
                    <a:pt x="5273" y="92758"/>
                    <a:pt x="5159" y="92325"/>
                    <a:pt x="4826" y="92087"/>
                  </a:cubicBezTo>
                  <a:cubicBezTo>
                    <a:pt x="4669" y="91975"/>
                    <a:pt x="4489" y="91921"/>
                    <a:pt x="4311" y="91921"/>
                  </a:cubicBezTo>
                  <a:cubicBezTo>
                    <a:pt x="4035" y="91921"/>
                    <a:pt x="3763" y="92050"/>
                    <a:pt x="3589" y="92291"/>
                  </a:cubicBezTo>
                  <a:cubicBezTo>
                    <a:pt x="3305" y="92688"/>
                    <a:pt x="3397" y="93241"/>
                    <a:pt x="3792" y="93527"/>
                  </a:cubicBezTo>
                  <a:cubicBezTo>
                    <a:pt x="3950" y="93639"/>
                    <a:pt x="4128" y="93692"/>
                    <a:pt x="4308" y="93692"/>
                  </a:cubicBezTo>
                  <a:cubicBezTo>
                    <a:pt x="4578" y="93692"/>
                    <a:pt x="4846" y="93566"/>
                    <a:pt x="5020" y="93332"/>
                  </a:cubicBezTo>
                  <a:lnTo>
                    <a:pt x="30310" y="108260"/>
                  </a:lnTo>
                  <a:cubicBezTo>
                    <a:pt x="30273" y="108387"/>
                    <a:pt x="30261" y="108519"/>
                    <a:pt x="30283" y="108652"/>
                  </a:cubicBezTo>
                  <a:cubicBezTo>
                    <a:pt x="30322" y="108886"/>
                    <a:pt x="30449" y="109090"/>
                    <a:pt x="30642" y="109228"/>
                  </a:cubicBezTo>
                  <a:cubicBezTo>
                    <a:pt x="30795" y="109337"/>
                    <a:pt x="30972" y="109394"/>
                    <a:pt x="31155" y="109394"/>
                  </a:cubicBezTo>
                  <a:cubicBezTo>
                    <a:pt x="31203" y="109394"/>
                    <a:pt x="31252" y="109389"/>
                    <a:pt x="31301" y="109382"/>
                  </a:cubicBezTo>
                  <a:cubicBezTo>
                    <a:pt x="31386" y="109367"/>
                    <a:pt x="31466" y="109337"/>
                    <a:pt x="31543" y="109302"/>
                  </a:cubicBezTo>
                  <a:lnTo>
                    <a:pt x="38242" y="118625"/>
                  </a:lnTo>
                  <a:lnTo>
                    <a:pt x="38274" y="118671"/>
                  </a:lnTo>
                  <a:lnTo>
                    <a:pt x="55072" y="119689"/>
                  </a:lnTo>
                  <a:cubicBezTo>
                    <a:pt x="55111" y="119923"/>
                    <a:pt x="55238" y="120126"/>
                    <a:pt x="55429" y="120263"/>
                  </a:cubicBezTo>
                  <a:cubicBezTo>
                    <a:pt x="55585" y="120375"/>
                    <a:pt x="55765" y="120428"/>
                    <a:pt x="55944" y="120428"/>
                  </a:cubicBezTo>
                  <a:cubicBezTo>
                    <a:pt x="56219" y="120428"/>
                    <a:pt x="56492" y="120300"/>
                    <a:pt x="56664" y="120059"/>
                  </a:cubicBezTo>
                  <a:cubicBezTo>
                    <a:pt x="56949" y="119663"/>
                    <a:pt x="56857" y="119109"/>
                    <a:pt x="56461" y="118824"/>
                  </a:cubicBezTo>
                  <a:cubicBezTo>
                    <a:pt x="56309" y="118716"/>
                    <a:pt x="56131" y="118659"/>
                    <a:pt x="55949" y="118659"/>
                  </a:cubicBezTo>
                  <a:cubicBezTo>
                    <a:pt x="55900" y="118659"/>
                    <a:pt x="55850" y="118663"/>
                    <a:pt x="55801" y="118671"/>
                  </a:cubicBezTo>
                  <a:cubicBezTo>
                    <a:pt x="55750" y="118679"/>
                    <a:pt x="55702" y="118694"/>
                    <a:pt x="55655" y="118710"/>
                  </a:cubicBezTo>
                  <a:lnTo>
                    <a:pt x="43893" y="102095"/>
                  </a:lnTo>
                  <a:cubicBezTo>
                    <a:pt x="43920" y="102077"/>
                    <a:pt x="43946" y="102056"/>
                    <a:pt x="43971" y="102035"/>
                  </a:cubicBezTo>
                  <a:lnTo>
                    <a:pt x="78639" y="127440"/>
                  </a:lnTo>
                  <a:cubicBezTo>
                    <a:pt x="78569" y="127597"/>
                    <a:pt x="78545" y="127770"/>
                    <a:pt x="78575" y="127942"/>
                  </a:cubicBezTo>
                  <a:cubicBezTo>
                    <a:pt x="78613" y="128175"/>
                    <a:pt x="78740" y="128380"/>
                    <a:pt x="78933" y="128518"/>
                  </a:cubicBezTo>
                  <a:cubicBezTo>
                    <a:pt x="79089" y="128630"/>
                    <a:pt x="79269" y="128683"/>
                    <a:pt x="79447" y="128683"/>
                  </a:cubicBezTo>
                  <a:cubicBezTo>
                    <a:pt x="79723" y="128683"/>
                    <a:pt x="79996" y="128555"/>
                    <a:pt x="80168" y="128314"/>
                  </a:cubicBezTo>
                  <a:cubicBezTo>
                    <a:pt x="80402" y="127987"/>
                    <a:pt x="80378" y="127555"/>
                    <a:pt x="80140" y="127252"/>
                  </a:cubicBezTo>
                  <a:lnTo>
                    <a:pt x="95125" y="110526"/>
                  </a:lnTo>
                  <a:cubicBezTo>
                    <a:pt x="95273" y="110624"/>
                    <a:pt x="95441" y="110672"/>
                    <a:pt x="95607" y="110672"/>
                  </a:cubicBezTo>
                  <a:cubicBezTo>
                    <a:pt x="95788" y="110672"/>
                    <a:pt x="95963" y="110612"/>
                    <a:pt x="96112" y="110507"/>
                  </a:cubicBezTo>
                  <a:lnTo>
                    <a:pt x="102491" y="121570"/>
                  </a:lnTo>
                  <a:cubicBezTo>
                    <a:pt x="102377" y="121631"/>
                    <a:pt x="102271" y="121716"/>
                    <a:pt x="102190" y="121830"/>
                  </a:cubicBezTo>
                  <a:cubicBezTo>
                    <a:pt x="101904" y="122228"/>
                    <a:pt x="101997" y="122780"/>
                    <a:pt x="102393" y="123065"/>
                  </a:cubicBezTo>
                  <a:cubicBezTo>
                    <a:pt x="102545" y="123175"/>
                    <a:pt x="102723" y="123231"/>
                    <a:pt x="102906" y="123231"/>
                  </a:cubicBezTo>
                  <a:cubicBezTo>
                    <a:pt x="102954" y="123231"/>
                    <a:pt x="103004" y="123228"/>
                    <a:pt x="103052" y="123219"/>
                  </a:cubicBezTo>
                  <a:cubicBezTo>
                    <a:pt x="103284" y="123181"/>
                    <a:pt x="103489" y="123053"/>
                    <a:pt x="103626" y="122861"/>
                  </a:cubicBezTo>
                  <a:cubicBezTo>
                    <a:pt x="103912" y="122464"/>
                    <a:pt x="103819" y="121910"/>
                    <a:pt x="103423" y="121625"/>
                  </a:cubicBezTo>
                  <a:cubicBezTo>
                    <a:pt x="103268" y="121514"/>
                    <a:pt x="103091" y="121463"/>
                    <a:pt x="102915" y="121463"/>
                  </a:cubicBezTo>
                  <a:cubicBezTo>
                    <a:pt x="102846" y="121463"/>
                    <a:pt x="102778" y="121470"/>
                    <a:pt x="102712" y="121485"/>
                  </a:cubicBezTo>
                  <a:lnTo>
                    <a:pt x="96287" y="110342"/>
                  </a:lnTo>
                  <a:cubicBezTo>
                    <a:pt x="96298" y="110329"/>
                    <a:pt x="96313" y="110318"/>
                    <a:pt x="96325" y="110302"/>
                  </a:cubicBezTo>
                  <a:cubicBezTo>
                    <a:pt x="96610" y="109904"/>
                    <a:pt x="96518" y="109351"/>
                    <a:pt x="96121" y="109066"/>
                  </a:cubicBezTo>
                  <a:cubicBezTo>
                    <a:pt x="95993" y="108973"/>
                    <a:pt x="95844" y="108923"/>
                    <a:pt x="95692" y="108908"/>
                  </a:cubicBezTo>
                  <a:lnTo>
                    <a:pt x="88325" y="78424"/>
                  </a:lnTo>
                  <a:cubicBezTo>
                    <a:pt x="88400" y="78392"/>
                    <a:pt x="88472" y="78351"/>
                    <a:pt x="88538" y="78298"/>
                  </a:cubicBezTo>
                  <a:lnTo>
                    <a:pt x="112640" y="101661"/>
                  </a:lnTo>
                  <a:cubicBezTo>
                    <a:pt x="112415" y="102050"/>
                    <a:pt x="112513" y="102555"/>
                    <a:pt x="112886" y="102822"/>
                  </a:cubicBezTo>
                  <a:cubicBezTo>
                    <a:pt x="113043" y="102935"/>
                    <a:pt x="113222" y="102988"/>
                    <a:pt x="113401" y="102988"/>
                  </a:cubicBezTo>
                  <a:cubicBezTo>
                    <a:pt x="113421" y="102988"/>
                    <a:pt x="113442" y="102983"/>
                    <a:pt x="113461" y="102982"/>
                  </a:cubicBezTo>
                  <a:lnTo>
                    <a:pt x="118567" y="120230"/>
                  </a:lnTo>
                  <a:cubicBezTo>
                    <a:pt x="118456" y="120292"/>
                    <a:pt x="118356" y="120375"/>
                    <a:pt x="118277" y="120485"/>
                  </a:cubicBezTo>
                  <a:cubicBezTo>
                    <a:pt x="117993" y="120882"/>
                    <a:pt x="118085" y="121436"/>
                    <a:pt x="118480" y="121721"/>
                  </a:cubicBezTo>
                  <a:cubicBezTo>
                    <a:pt x="118632" y="121830"/>
                    <a:pt x="118811" y="121886"/>
                    <a:pt x="118994" y="121886"/>
                  </a:cubicBezTo>
                  <a:cubicBezTo>
                    <a:pt x="119042" y="121886"/>
                    <a:pt x="119091" y="121882"/>
                    <a:pt x="119139" y="121875"/>
                  </a:cubicBezTo>
                  <a:cubicBezTo>
                    <a:pt x="119372" y="121835"/>
                    <a:pt x="119577" y="121709"/>
                    <a:pt x="119715" y="121516"/>
                  </a:cubicBezTo>
                  <a:cubicBezTo>
                    <a:pt x="119999" y="121118"/>
                    <a:pt x="119907" y="120565"/>
                    <a:pt x="119511" y="120281"/>
                  </a:cubicBezTo>
                  <a:cubicBezTo>
                    <a:pt x="119357" y="120170"/>
                    <a:pt x="119179" y="120118"/>
                    <a:pt x="119002" y="120118"/>
                  </a:cubicBezTo>
                  <a:cubicBezTo>
                    <a:pt x="118929" y="120118"/>
                    <a:pt x="118856" y="120127"/>
                    <a:pt x="118785" y="120144"/>
                  </a:cubicBezTo>
                  <a:lnTo>
                    <a:pt x="113690" y="102933"/>
                  </a:lnTo>
                  <a:cubicBezTo>
                    <a:pt x="113856" y="102876"/>
                    <a:pt x="114009" y="102773"/>
                    <a:pt x="114121" y="102619"/>
                  </a:cubicBezTo>
                  <a:cubicBezTo>
                    <a:pt x="114405" y="102222"/>
                    <a:pt x="114313" y="101668"/>
                    <a:pt x="113917" y="101384"/>
                  </a:cubicBezTo>
                  <a:cubicBezTo>
                    <a:pt x="113762" y="101272"/>
                    <a:pt x="113582" y="101219"/>
                    <a:pt x="113404" y="101219"/>
                  </a:cubicBezTo>
                  <a:cubicBezTo>
                    <a:pt x="113177" y="101219"/>
                    <a:pt x="112951" y="101307"/>
                    <a:pt x="112782" y="101473"/>
                  </a:cubicBezTo>
                  <a:lnTo>
                    <a:pt x="88698" y="78130"/>
                  </a:lnTo>
                  <a:cubicBezTo>
                    <a:pt x="88756" y="78050"/>
                    <a:pt x="88793" y="77963"/>
                    <a:pt x="88820" y="77873"/>
                  </a:cubicBezTo>
                  <a:lnTo>
                    <a:pt x="104040" y="80436"/>
                  </a:lnTo>
                  <a:cubicBezTo>
                    <a:pt x="104042" y="80710"/>
                    <a:pt x="104168" y="80979"/>
                    <a:pt x="104406" y="81151"/>
                  </a:cubicBezTo>
                  <a:cubicBezTo>
                    <a:pt x="104559" y="81260"/>
                    <a:pt x="104736" y="81316"/>
                    <a:pt x="104920" y="81316"/>
                  </a:cubicBezTo>
                  <a:cubicBezTo>
                    <a:pt x="104968" y="81316"/>
                    <a:pt x="105019" y="81312"/>
                    <a:pt x="105067" y="81303"/>
                  </a:cubicBezTo>
                  <a:cubicBezTo>
                    <a:pt x="105299" y="81265"/>
                    <a:pt x="105503" y="81138"/>
                    <a:pt x="105641" y="80945"/>
                  </a:cubicBezTo>
                  <a:cubicBezTo>
                    <a:pt x="105673" y="80901"/>
                    <a:pt x="105700" y="80853"/>
                    <a:pt x="105722" y="80805"/>
                  </a:cubicBezTo>
                  <a:lnTo>
                    <a:pt x="125340" y="86830"/>
                  </a:lnTo>
                  <a:cubicBezTo>
                    <a:pt x="125298" y="87143"/>
                    <a:pt x="125422" y="87472"/>
                    <a:pt x="125697" y="87670"/>
                  </a:cubicBezTo>
                  <a:cubicBezTo>
                    <a:pt x="125850" y="87779"/>
                    <a:pt x="126027" y="87835"/>
                    <a:pt x="126212" y="87835"/>
                  </a:cubicBezTo>
                  <a:cubicBezTo>
                    <a:pt x="126260" y="87835"/>
                    <a:pt x="126310" y="87831"/>
                    <a:pt x="126358" y="87823"/>
                  </a:cubicBezTo>
                  <a:cubicBezTo>
                    <a:pt x="126590" y="87784"/>
                    <a:pt x="126795" y="87657"/>
                    <a:pt x="126932" y="87464"/>
                  </a:cubicBezTo>
                  <a:cubicBezTo>
                    <a:pt x="127070" y="87272"/>
                    <a:pt x="127125" y="87039"/>
                    <a:pt x="127086" y="86804"/>
                  </a:cubicBezTo>
                  <a:cubicBezTo>
                    <a:pt x="127048" y="86571"/>
                    <a:pt x="126920" y="86367"/>
                    <a:pt x="126728" y="86229"/>
                  </a:cubicBezTo>
                  <a:cubicBezTo>
                    <a:pt x="126572" y="86117"/>
                    <a:pt x="126392" y="86063"/>
                    <a:pt x="126213" y="86063"/>
                  </a:cubicBezTo>
                  <a:cubicBezTo>
                    <a:pt x="125937" y="86063"/>
                    <a:pt x="125665" y="86191"/>
                    <a:pt x="125492" y="86432"/>
                  </a:cubicBezTo>
                  <a:cubicBezTo>
                    <a:pt x="125454" y="86486"/>
                    <a:pt x="125423" y="86543"/>
                    <a:pt x="125399" y="86602"/>
                  </a:cubicBezTo>
                  <a:lnTo>
                    <a:pt x="105791" y="80580"/>
                  </a:lnTo>
                  <a:cubicBezTo>
                    <a:pt x="105808" y="80484"/>
                    <a:pt x="105812" y="80386"/>
                    <a:pt x="105795" y="80285"/>
                  </a:cubicBezTo>
                  <a:cubicBezTo>
                    <a:pt x="105757" y="80052"/>
                    <a:pt x="105629" y="79848"/>
                    <a:pt x="105437" y="79710"/>
                  </a:cubicBezTo>
                  <a:cubicBezTo>
                    <a:pt x="105283" y="79599"/>
                    <a:pt x="105105" y="79547"/>
                    <a:pt x="104928" y="79547"/>
                  </a:cubicBezTo>
                  <a:cubicBezTo>
                    <a:pt x="104839" y="79547"/>
                    <a:pt x="104751" y="79560"/>
                    <a:pt x="104666" y="79586"/>
                  </a:cubicBezTo>
                  <a:lnTo>
                    <a:pt x="91291" y="59370"/>
                  </a:lnTo>
                  <a:cubicBezTo>
                    <a:pt x="91351" y="59320"/>
                    <a:pt x="91408" y="59265"/>
                    <a:pt x="91454" y="59199"/>
                  </a:cubicBezTo>
                  <a:cubicBezTo>
                    <a:pt x="91612" y="58980"/>
                    <a:pt x="91650" y="58716"/>
                    <a:pt x="91591" y="58473"/>
                  </a:cubicBezTo>
                  <a:lnTo>
                    <a:pt x="121723" y="42022"/>
                  </a:lnTo>
                  <a:cubicBezTo>
                    <a:pt x="121773" y="42082"/>
                    <a:pt x="121827" y="42140"/>
                    <a:pt x="121893" y="42188"/>
                  </a:cubicBezTo>
                  <a:cubicBezTo>
                    <a:pt x="122049" y="42300"/>
                    <a:pt x="122229" y="42354"/>
                    <a:pt x="122408" y="42354"/>
                  </a:cubicBezTo>
                  <a:cubicBezTo>
                    <a:pt x="122508" y="42354"/>
                    <a:pt x="122608" y="42331"/>
                    <a:pt x="122702" y="42298"/>
                  </a:cubicBezTo>
                  <a:lnTo>
                    <a:pt x="143453" y="68738"/>
                  </a:lnTo>
                  <a:cubicBezTo>
                    <a:pt x="143438" y="68755"/>
                    <a:pt x="143422" y="68770"/>
                    <a:pt x="143408" y="68787"/>
                  </a:cubicBezTo>
                  <a:cubicBezTo>
                    <a:pt x="143123" y="69184"/>
                    <a:pt x="143215" y="69738"/>
                    <a:pt x="143613" y="70023"/>
                  </a:cubicBezTo>
                  <a:cubicBezTo>
                    <a:pt x="143769" y="70135"/>
                    <a:pt x="143948" y="70188"/>
                    <a:pt x="144127" y="70188"/>
                  </a:cubicBezTo>
                  <a:cubicBezTo>
                    <a:pt x="144155" y="70188"/>
                    <a:pt x="144182" y="70181"/>
                    <a:pt x="144210" y="70179"/>
                  </a:cubicBezTo>
                  <a:lnTo>
                    <a:pt x="150276" y="95191"/>
                  </a:lnTo>
                  <a:cubicBezTo>
                    <a:pt x="150132" y="95254"/>
                    <a:pt x="150005" y="95352"/>
                    <a:pt x="149911" y="95484"/>
                  </a:cubicBezTo>
                  <a:cubicBezTo>
                    <a:pt x="149774" y="95676"/>
                    <a:pt x="149718" y="95910"/>
                    <a:pt x="149758" y="96144"/>
                  </a:cubicBezTo>
                  <a:cubicBezTo>
                    <a:pt x="149796" y="96377"/>
                    <a:pt x="149923" y="96581"/>
                    <a:pt x="150116" y="96719"/>
                  </a:cubicBezTo>
                  <a:cubicBezTo>
                    <a:pt x="150272" y="96832"/>
                    <a:pt x="150451" y="96885"/>
                    <a:pt x="150630" y="96885"/>
                  </a:cubicBezTo>
                  <a:cubicBezTo>
                    <a:pt x="150905" y="96885"/>
                    <a:pt x="151178" y="96757"/>
                    <a:pt x="151351" y="96516"/>
                  </a:cubicBezTo>
                  <a:cubicBezTo>
                    <a:pt x="151633" y="96119"/>
                    <a:pt x="151542" y="95564"/>
                    <a:pt x="151145" y="95281"/>
                  </a:cubicBezTo>
                  <a:cubicBezTo>
                    <a:pt x="150994" y="95171"/>
                    <a:pt x="150817" y="95116"/>
                    <a:pt x="150635" y="95116"/>
                  </a:cubicBezTo>
                  <a:cubicBezTo>
                    <a:pt x="150591" y="95116"/>
                    <a:pt x="150546" y="95119"/>
                    <a:pt x="150501" y="95126"/>
                  </a:cubicBezTo>
                  <a:lnTo>
                    <a:pt x="144439" y="70126"/>
                  </a:lnTo>
                  <a:cubicBezTo>
                    <a:pt x="144598" y="70068"/>
                    <a:pt x="144742" y="69967"/>
                    <a:pt x="144848" y="69819"/>
                  </a:cubicBezTo>
                  <a:cubicBezTo>
                    <a:pt x="145133" y="69422"/>
                    <a:pt x="145041" y="68869"/>
                    <a:pt x="144643" y="68584"/>
                  </a:cubicBezTo>
                  <a:cubicBezTo>
                    <a:pt x="144489" y="68473"/>
                    <a:pt x="144310" y="68419"/>
                    <a:pt x="144133" y="68419"/>
                  </a:cubicBezTo>
                  <a:cubicBezTo>
                    <a:pt x="143954" y="68419"/>
                    <a:pt x="143776" y="68474"/>
                    <a:pt x="143625" y="68579"/>
                  </a:cubicBezTo>
                  <a:lnTo>
                    <a:pt x="122923" y="42187"/>
                  </a:lnTo>
                  <a:cubicBezTo>
                    <a:pt x="123003" y="42130"/>
                    <a:pt x="123078" y="42066"/>
                    <a:pt x="123137" y="41982"/>
                  </a:cubicBezTo>
                  <a:cubicBezTo>
                    <a:pt x="123422" y="41585"/>
                    <a:pt x="123330" y="41031"/>
                    <a:pt x="122934" y="40747"/>
                  </a:cubicBezTo>
                  <a:cubicBezTo>
                    <a:pt x="122782" y="40638"/>
                    <a:pt x="122603" y="40581"/>
                    <a:pt x="122419" y="40581"/>
                  </a:cubicBezTo>
                  <a:cubicBezTo>
                    <a:pt x="122371" y="40581"/>
                    <a:pt x="122322" y="40585"/>
                    <a:pt x="122273" y="40593"/>
                  </a:cubicBezTo>
                  <a:cubicBezTo>
                    <a:pt x="122040" y="40632"/>
                    <a:pt x="121837" y="40759"/>
                    <a:pt x="121699" y="40952"/>
                  </a:cubicBezTo>
                  <a:cubicBezTo>
                    <a:pt x="121684" y="40972"/>
                    <a:pt x="121674" y="40993"/>
                    <a:pt x="121662" y="41015"/>
                  </a:cubicBezTo>
                  <a:lnTo>
                    <a:pt x="88927" y="19118"/>
                  </a:lnTo>
                  <a:cubicBezTo>
                    <a:pt x="89200" y="18723"/>
                    <a:pt x="89106" y="18178"/>
                    <a:pt x="88714" y="17898"/>
                  </a:cubicBezTo>
                  <a:cubicBezTo>
                    <a:pt x="88558" y="17786"/>
                    <a:pt x="88378" y="17733"/>
                    <a:pt x="88200" y="17733"/>
                  </a:cubicBezTo>
                  <a:cubicBezTo>
                    <a:pt x="87924" y="17733"/>
                    <a:pt x="87652" y="17861"/>
                    <a:pt x="87479" y="18101"/>
                  </a:cubicBezTo>
                  <a:cubicBezTo>
                    <a:pt x="87463" y="18124"/>
                    <a:pt x="87452" y="18149"/>
                    <a:pt x="87437" y="18172"/>
                  </a:cubicBezTo>
                  <a:lnTo>
                    <a:pt x="59626" y="948"/>
                  </a:lnTo>
                  <a:cubicBezTo>
                    <a:pt x="59646" y="651"/>
                    <a:pt x="59520" y="351"/>
                    <a:pt x="59262" y="166"/>
                  </a:cubicBezTo>
                  <a:cubicBezTo>
                    <a:pt x="59111" y="58"/>
                    <a:pt x="58932" y="0"/>
                    <a:pt x="587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64;p47"/>
            <p:cNvSpPr/>
            <p:nvPr/>
          </p:nvSpPr>
          <p:spPr>
            <a:xfrm>
              <a:off x="1522650" y="3538750"/>
              <a:ext cx="2417375" cy="1058350"/>
            </a:xfrm>
            <a:custGeom>
              <a:rect b="b" l="l" r="r" t="t"/>
              <a:pathLst>
                <a:path extrusionOk="0" h="42334" w="96695">
                  <a:moveTo>
                    <a:pt x="1008" y="1"/>
                  </a:moveTo>
                  <a:cubicBezTo>
                    <a:pt x="960" y="1"/>
                    <a:pt x="911" y="5"/>
                    <a:pt x="862" y="13"/>
                  </a:cubicBezTo>
                  <a:cubicBezTo>
                    <a:pt x="628" y="51"/>
                    <a:pt x="424" y="179"/>
                    <a:pt x="285" y="371"/>
                  </a:cubicBezTo>
                  <a:cubicBezTo>
                    <a:pt x="1" y="768"/>
                    <a:pt x="93" y="1321"/>
                    <a:pt x="489" y="1607"/>
                  </a:cubicBezTo>
                  <a:cubicBezTo>
                    <a:pt x="641" y="1716"/>
                    <a:pt x="819" y="1772"/>
                    <a:pt x="1002" y="1772"/>
                  </a:cubicBezTo>
                  <a:cubicBezTo>
                    <a:pt x="1050" y="1772"/>
                    <a:pt x="1100" y="1768"/>
                    <a:pt x="1148" y="1760"/>
                  </a:cubicBezTo>
                  <a:cubicBezTo>
                    <a:pt x="1382" y="1721"/>
                    <a:pt x="1585" y="1594"/>
                    <a:pt x="1724" y="1401"/>
                  </a:cubicBezTo>
                  <a:cubicBezTo>
                    <a:pt x="1775" y="1331"/>
                    <a:pt x="1812" y="1251"/>
                    <a:pt x="1839" y="1170"/>
                  </a:cubicBezTo>
                  <a:lnTo>
                    <a:pt x="49478" y="20273"/>
                  </a:lnTo>
                  <a:cubicBezTo>
                    <a:pt x="49259" y="20661"/>
                    <a:pt x="49358" y="21161"/>
                    <a:pt x="49729" y="21426"/>
                  </a:cubicBezTo>
                  <a:cubicBezTo>
                    <a:pt x="49886" y="21538"/>
                    <a:pt x="50065" y="21592"/>
                    <a:pt x="50244" y="21592"/>
                  </a:cubicBezTo>
                  <a:cubicBezTo>
                    <a:pt x="50520" y="21592"/>
                    <a:pt x="50792" y="21463"/>
                    <a:pt x="50965" y="21223"/>
                  </a:cubicBezTo>
                  <a:cubicBezTo>
                    <a:pt x="50983" y="21196"/>
                    <a:pt x="50997" y="21168"/>
                    <a:pt x="51011" y="21141"/>
                  </a:cubicBezTo>
                  <a:lnTo>
                    <a:pt x="70453" y="38632"/>
                  </a:lnTo>
                  <a:cubicBezTo>
                    <a:pt x="70320" y="38824"/>
                    <a:pt x="70266" y="39053"/>
                    <a:pt x="70304" y="39285"/>
                  </a:cubicBezTo>
                  <a:cubicBezTo>
                    <a:pt x="70342" y="39518"/>
                    <a:pt x="70469" y="39722"/>
                    <a:pt x="70662" y="39860"/>
                  </a:cubicBezTo>
                  <a:cubicBezTo>
                    <a:pt x="70818" y="39972"/>
                    <a:pt x="70998" y="40026"/>
                    <a:pt x="71176" y="40026"/>
                  </a:cubicBezTo>
                  <a:cubicBezTo>
                    <a:pt x="71452" y="40026"/>
                    <a:pt x="71725" y="39897"/>
                    <a:pt x="71897" y="39657"/>
                  </a:cubicBezTo>
                  <a:cubicBezTo>
                    <a:pt x="71957" y="39572"/>
                    <a:pt x="71998" y="39480"/>
                    <a:pt x="72025" y="39385"/>
                  </a:cubicBezTo>
                  <a:lnTo>
                    <a:pt x="94903" y="41502"/>
                  </a:lnTo>
                  <a:cubicBezTo>
                    <a:pt x="94919" y="41758"/>
                    <a:pt x="95040" y="42007"/>
                    <a:pt x="95266" y="42168"/>
                  </a:cubicBezTo>
                  <a:cubicBezTo>
                    <a:pt x="95423" y="42280"/>
                    <a:pt x="95601" y="42334"/>
                    <a:pt x="95781" y="42334"/>
                  </a:cubicBezTo>
                  <a:cubicBezTo>
                    <a:pt x="96056" y="42334"/>
                    <a:pt x="96329" y="42206"/>
                    <a:pt x="96502" y="41965"/>
                  </a:cubicBezTo>
                  <a:cubicBezTo>
                    <a:pt x="96639" y="41772"/>
                    <a:pt x="96694" y="41539"/>
                    <a:pt x="96655" y="41305"/>
                  </a:cubicBezTo>
                  <a:cubicBezTo>
                    <a:pt x="96620" y="41070"/>
                    <a:pt x="96493" y="40865"/>
                    <a:pt x="96301" y="40727"/>
                  </a:cubicBezTo>
                  <a:cubicBezTo>
                    <a:pt x="96148" y="40618"/>
                    <a:pt x="95971" y="40561"/>
                    <a:pt x="95788" y="40561"/>
                  </a:cubicBezTo>
                  <a:cubicBezTo>
                    <a:pt x="95739" y="40561"/>
                    <a:pt x="95690" y="40565"/>
                    <a:pt x="95641" y="40573"/>
                  </a:cubicBezTo>
                  <a:cubicBezTo>
                    <a:pt x="95408" y="40613"/>
                    <a:pt x="95203" y="40739"/>
                    <a:pt x="95065" y="40932"/>
                  </a:cubicBezTo>
                  <a:cubicBezTo>
                    <a:pt x="94993" y="41035"/>
                    <a:pt x="94944" y="41149"/>
                    <a:pt x="94920" y="41266"/>
                  </a:cubicBezTo>
                  <a:lnTo>
                    <a:pt x="72064" y="39153"/>
                  </a:lnTo>
                  <a:cubicBezTo>
                    <a:pt x="72068" y="38873"/>
                    <a:pt x="71940" y="38595"/>
                    <a:pt x="71697" y="38420"/>
                  </a:cubicBezTo>
                  <a:cubicBezTo>
                    <a:pt x="71545" y="38311"/>
                    <a:pt x="71367" y="38254"/>
                    <a:pt x="71183" y="38254"/>
                  </a:cubicBezTo>
                  <a:cubicBezTo>
                    <a:pt x="71134" y="38254"/>
                    <a:pt x="71085" y="38258"/>
                    <a:pt x="71036" y="38266"/>
                  </a:cubicBezTo>
                  <a:cubicBezTo>
                    <a:pt x="70879" y="38292"/>
                    <a:pt x="70737" y="38361"/>
                    <a:pt x="70617" y="38461"/>
                  </a:cubicBezTo>
                  <a:lnTo>
                    <a:pt x="51109" y="20911"/>
                  </a:lnTo>
                  <a:cubicBezTo>
                    <a:pt x="51188" y="20572"/>
                    <a:pt x="51063" y="20203"/>
                    <a:pt x="50764" y="19988"/>
                  </a:cubicBezTo>
                  <a:cubicBezTo>
                    <a:pt x="50609" y="19877"/>
                    <a:pt x="50430" y="19824"/>
                    <a:pt x="50253" y="19824"/>
                  </a:cubicBezTo>
                  <a:cubicBezTo>
                    <a:pt x="50023" y="19824"/>
                    <a:pt x="49796" y="19913"/>
                    <a:pt x="49627" y="20080"/>
                  </a:cubicBezTo>
                  <a:lnTo>
                    <a:pt x="1890" y="937"/>
                  </a:lnTo>
                  <a:cubicBezTo>
                    <a:pt x="1894" y="873"/>
                    <a:pt x="1893" y="807"/>
                    <a:pt x="1881" y="741"/>
                  </a:cubicBezTo>
                  <a:cubicBezTo>
                    <a:pt x="1842" y="507"/>
                    <a:pt x="1715" y="304"/>
                    <a:pt x="1523" y="167"/>
                  </a:cubicBezTo>
                  <a:cubicBezTo>
                    <a:pt x="1371" y="58"/>
                    <a:pt x="1192" y="1"/>
                    <a:pt x="1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5" name="Google Shape;65;p47"/>
          <p:cNvSpPr txBox="1"/>
          <p:nvPr>
            <p:ph type="title"/>
          </p:nvPr>
        </p:nvSpPr>
        <p:spPr>
          <a:xfrm>
            <a:off x="3830000" y="1716400"/>
            <a:ext cx="4508100" cy="252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oogle Shape;67;p48"/>
          <p:cNvGrpSpPr/>
          <p:nvPr/>
        </p:nvGrpSpPr>
        <p:grpSpPr>
          <a:xfrm rot="756538">
            <a:off x="-714808" y="-2409347"/>
            <a:ext cx="4574157" cy="3479412"/>
            <a:chOff x="1522650" y="1117750"/>
            <a:chExt cx="4574075" cy="3479350"/>
          </a:xfrm>
        </p:grpSpPr>
        <p:sp>
          <p:nvSpPr>
            <p:cNvPr id="68" name="Google Shape;68;p48"/>
            <p:cNvSpPr/>
            <p:nvPr/>
          </p:nvSpPr>
          <p:spPr>
            <a:xfrm>
              <a:off x="2305900" y="1117750"/>
              <a:ext cx="3790825" cy="3217100"/>
            </a:xfrm>
            <a:custGeom>
              <a:rect b="b" l="l" r="r" t="t"/>
              <a:pathLst>
                <a:path extrusionOk="0" h="128684" w="151633">
                  <a:moveTo>
                    <a:pt x="59573" y="1190"/>
                  </a:moveTo>
                  <a:lnTo>
                    <a:pt x="87345" y="18391"/>
                  </a:lnTo>
                  <a:cubicBezTo>
                    <a:pt x="87254" y="18737"/>
                    <a:pt x="87376" y="19117"/>
                    <a:pt x="87682" y="19337"/>
                  </a:cubicBezTo>
                  <a:cubicBezTo>
                    <a:pt x="87712" y="19358"/>
                    <a:pt x="87742" y="19374"/>
                    <a:pt x="87773" y="19391"/>
                  </a:cubicBezTo>
                  <a:lnTo>
                    <a:pt x="73089" y="35287"/>
                  </a:lnTo>
                  <a:cubicBezTo>
                    <a:pt x="73041" y="35228"/>
                    <a:pt x="72987" y="35173"/>
                    <a:pt x="72923" y="35127"/>
                  </a:cubicBezTo>
                  <a:cubicBezTo>
                    <a:pt x="72772" y="35017"/>
                    <a:pt x="72594" y="34961"/>
                    <a:pt x="72410" y="34961"/>
                  </a:cubicBezTo>
                  <a:cubicBezTo>
                    <a:pt x="72364" y="34961"/>
                    <a:pt x="72317" y="34964"/>
                    <a:pt x="72269" y="34972"/>
                  </a:cubicBezTo>
                  <a:lnTo>
                    <a:pt x="59361" y="1513"/>
                  </a:lnTo>
                  <a:cubicBezTo>
                    <a:pt x="59397" y="1478"/>
                    <a:pt x="59435" y="1443"/>
                    <a:pt x="59466" y="1400"/>
                  </a:cubicBezTo>
                  <a:cubicBezTo>
                    <a:pt x="59513" y="1335"/>
                    <a:pt x="59546" y="1262"/>
                    <a:pt x="59573" y="1190"/>
                  </a:cubicBezTo>
                  <a:close/>
                  <a:moveTo>
                    <a:pt x="57905" y="1155"/>
                  </a:moveTo>
                  <a:cubicBezTo>
                    <a:pt x="57962" y="1330"/>
                    <a:pt x="58069" y="1490"/>
                    <a:pt x="58229" y="1604"/>
                  </a:cubicBezTo>
                  <a:cubicBezTo>
                    <a:pt x="58385" y="1716"/>
                    <a:pt x="58564" y="1770"/>
                    <a:pt x="58744" y="1770"/>
                  </a:cubicBezTo>
                  <a:cubicBezTo>
                    <a:pt x="58890" y="1770"/>
                    <a:pt x="59035" y="1731"/>
                    <a:pt x="59165" y="1661"/>
                  </a:cubicBezTo>
                  <a:lnTo>
                    <a:pt x="72044" y="35042"/>
                  </a:lnTo>
                  <a:cubicBezTo>
                    <a:pt x="71907" y="35103"/>
                    <a:pt x="71787" y="35197"/>
                    <a:pt x="71696" y="35320"/>
                  </a:cubicBezTo>
                  <a:lnTo>
                    <a:pt x="34939" y="10633"/>
                  </a:lnTo>
                  <a:cubicBezTo>
                    <a:pt x="34967" y="10533"/>
                    <a:pt x="34978" y="10431"/>
                    <a:pt x="34971" y="10330"/>
                  </a:cubicBezTo>
                  <a:lnTo>
                    <a:pt x="57905" y="1155"/>
                  </a:lnTo>
                  <a:close/>
                  <a:moveTo>
                    <a:pt x="34896" y="10886"/>
                  </a:moveTo>
                  <a:lnTo>
                    <a:pt x="71585" y="35528"/>
                  </a:lnTo>
                  <a:cubicBezTo>
                    <a:pt x="71451" y="35873"/>
                    <a:pt x="71547" y="36273"/>
                    <a:pt x="71839" y="36520"/>
                  </a:cubicBezTo>
                  <a:lnTo>
                    <a:pt x="61150" y="46075"/>
                  </a:lnTo>
                  <a:cubicBezTo>
                    <a:pt x="61131" y="46059"/>
                    <a:pt x="61114" y="46040"/>
                    <a:pt x="61092" y="46024"/>
                  </a:cubicBezTo>
                  <a:cubicBezTo>
                    <a:pt x="60938" y="45913"/>
                    <a:pt x="60760" y="45860"/>
                    <a:pt x="60583" y="45860"/>
                  </a:cubicBezTo>
                  <a:cubicBezTo>
                    <a:pt x="60438" y="45860"/>
                    <a:pt x="60294" y="45896"/>
                    <a:pt x="60165" y="45964"/>
                  </a:cubicBezTo>
                  <a:lnTo>
                    <a:pt x="34896" y="10886"/>
                  </a:lnTo>
                  <a:close/>
                  <a:moveTo>
                    <a:pt x="88012" y="19481"/>
                  </a:moveTo>
                  <a:cubicBezTo>
                    <a:pt x="88073" y="19495"/>
                    <a:pt x="88135" y="19503"/>
                    <a:pt x="88199" y="19503"/>
                  </a:cubicBezTo>
                  <a:cubicBezTo>
                    <a:pt x="88236" y="19503"/>
                    <a:pt x="88270" y="19496"/>
                    <a:pt x="88308" y="19491"/>
                  </a:cubicBezTo>
                  <a:lnTo>
                    <a:pt x="90601" y="57808"/>
                  </a:lnTo>
                  <a:cubicBezTo>
                    <a:pt x="90477" y="57828"/>
                    <a:pt x="90359" y="57878"/>
                    <a:pt x="90253" y="57948"/>
                  </a:cubicBezTo>
                  <a:lnTo>
                    <a:pt x="73040" y="36456"/>
                  </a:lnTo>
                  <a:cubicBezTo>
                    <a:pt x="73069" y="36426"/>
                    <a:pt x="73102" y="36397"/>
                    <a:pt x="73126" y="36363"/>
                  </a:cubicBezTo>
                  <a:cubicBezTo>
                    <a:pt x="73264" y="36171"/>
                    <a:pt x="73319" y="35936"/>
                    <a:pt x="73280" y="35702"/>
                  </a:cubicBezTo>
                  <a:cubicBezTo>
                    <a:pt x="73268" y="35629"/>
                    <a:pt x="73244" y="35561"/>
                    <a:pt x="73216" y="35494"/>
                  </a:cubicBezTo>
                  <a:lnTo>
                    <a:pt x="88012" y="19481"/>
                  </a:lnTo>
                  <a:close/>
                  <a:moveTo>
                    <a:pt x="88769" y="19295"/>
                  </a:moveTo>
                  <a:lnTo>
                    <a:pt x="121569" y="41232"/>
                  </a:lnTo>
                  <a:cubicBezTo>
                    <a:pt x="121516" y="41429"/>
                    <a:pt x="121532" y="41636"/>
                    <a:pt x="121612" y="41820"/>
                  </a:cubicBezTo>
                  <a:lnTo>
                    <a:pt x="91516" y="58252"/>
                  </a:lnTo>
                  <a:cubicBezTo>
                    <a:pt x="91455" y="58141"/>
                    <a:pt x="91371" y="58040"/>
                    <a:pt x="91261" y="57962"/>
                  </a:cubicBezTo>
                  <a:cubicBezTo>
                    <a:pt x="91131" y="57868"/>
                    <a:pt x="90984" y="57820"/>
                    <a:pt x="90835" y="57804"/>
                  </a:cubicBezTo>
                  <a:lnTo>
                    <a:pt x="88539" y="19431"/>
                  </a:lnTo>
                  <a:cubicBezTo>
                    <a:pt x="88621" y="19396"/>
                    <a:pt x="88699" y="19354"/>
                    <a:pt x="88769" y="19295"/>
                  </a:cubicBezTo>
                  <a:close/>
                  <a:moveTo>
                    <a:pt x="72858" y="36603"/>
                  </a:moveTo>
                  <a:lnTo>
                    <a:pt x="90079" y="58104"/>
                  </a:lnTo>
                  <a:cubicBezTo>
                    <a:pt x="90062" y="58125"/>
                    <a:pt x="90041" y="58144"/>
                    <a:pt x="90025" y="58165"/>
                  </a:cubicBezTo>
                  <a:cubicBezTo>
                    <a:pt x="89989" y="58216"/>
                    <a:pt x="89960" y="58268"/>
                    <a:pt x="89936" y="58323"/>
                  </a:cubicBezTo>
                  <a:lnTo>
                    <a:pt x="61457" y="46818"/>
                  </a:lnTo>
                  <a:cubicBezTo>
                    <a:pt x="61473" y="46617"/>
                    <a:pt x="61422" y="46416"/>
                    <a:pt x="61307" y="46247"/>
                  </a:cubicBezTo>
                  <a:lnTo>
                    <a:pt x="72044" y="36651"/>
                  </a:lnTo>
                  <a:cubicBezTo>
                    <a:pt x="72160" y="36702"/>
                    <a:pt x="72283" y="36731"/>
                    <a:pt x="72406" y="36731"/>
                  </a:cubicBezTo>
                  <a:cubicBezTo>
                    <a:pt x="72565" y="36731"/>
                    <a:pt x="72719" y="36684"/>
                    <a:pt x="72858" y="36603"/>
                  </a:cubicBezTo>
                  <a:close/>
                  <a:moveTo>
                    <a:pt x="29406" y="22188"/>
                  </a:moveTo>
                  <a:lnTo>
                    <a:pt x="59857" y="46227"/>
                  </a:lnTo>
                  <a:cubicBezTo>
                    <a:pt x="59573" y="46625"/>
                    <a:pt x="59665" y="47178"/>
                    <a:pt x="60061" y="47462"/>
                  </a:cubicBezTo>
                  <a:cubicBezTo>
                    <a:pt x="60098" y="47488"/>
                    <a:pt x="60135" y="47509"/>
                    <a:pt x="60173" y="47529"/>
                  </a:cubicBezTo>
                  <a:lnTo>
                    <a:pt x="58655" y="58545"/>
                  </a:lnTo>
                  <a:cubicBezTo>
                    <a:pt x="58595" y="58532"/>
                    <a:pt x="58534" y="58525"/>
                    <a:pt x="58473" y="58525"/>
                  </a:cubicBezTo>
                  <a:cubicBezTo>
                    <a:pt x="58354" y="58525"/>
                    <a:pt x="58236" y="58550"/>
                    <a:pt x="58125" y="58596"/>
                  </a:cubicBezTo>
                  <a:lnTo>
                    <a:pt x="29406" y="22188"/>
                  </a:lnTo>
                  <a:close/>
                  <a:moveTo>
                    <a:pt x="16326" y="26247"/>
                  </a:moveTo>
                  <a:lnTo>
                    <a:pt x="57750" y="58893"/>
                  </a:lnTo>
                  <a:cubicBezTo>
                    <a:pt x="57750" y="58894"/>
                    <a:pt x="57749" y="58894"/>
                    <a:pt x="57748" y="58895"/>
                  </a:cubicBezTo>
                  <a:cubicBezTo>
                    <a:pt x="57632" y="59054"/>
                    <a:pt x="57582" y="59240"/>
                    <a:pt x="57584" y="59421"/>
                  </a:cubicBezTo>
                  <a:lnTo>
                    <a:pt x="33209" y="61477"/>
                  </a:lnTo>
                  <a:cubicBezTo>
                    <a:pt x="33171" y="61253"/>
                    <a:pt x="33049" y="61044"/>
                    <a:pt x="32851" y="60900"/>
                  </a:cubicBezTo>
                  <a:cubicBezTo>
                    <a:pt x="32696" y="60788"/>
                    <a:pt x="32515" y="60735"/>
                    <a:pt x="32336" y="60735"/>
                  </a:cubicBezTo>
                  <a:cubicBezTo>
                    <a:pt x="32231" y="60735"/>
                    <a:pt x="32126" y="60753"/>
                    <a:pt x="32028" y="60789"/>
                  </a:cubicBezTo>
                  <a:lnTo>
                    <a:pt x="16086" y="26436"/>
                  </a:lnTo>
                  <a:cubicBezTo>
                    <a:pt x="16176" y="26387"/>
                    <a:pt x="16257" y="26325"/>
                    <a:pt x="16326" y="26247"/>
                  </a:cubicBezTo>
                  <a:close/>
                  <a:moveTo>
                    <a:pt x="57622" y="59652"/>
                  </a:moveTo>
                  <a:cubicBezTo>
                    <a:pt x="57674" y="59839"/>
                    <a:pt x="57783" y="60008"/>
                    <a:pt x="57952" y="60129"/>
                  </a:cubicBezTo>
                  <a:cubicBezTo>
                    <a:pt x="58054" y="60201"/>
                    <a:pt x="58165" y="60247"/>
                    <a:pt x="58279" y="60272"/>
                  </a:cubicBezTo>
                  <a:lnTo>
                    <a:pt x="55785" y="68604"/>
                  </a:lnTo>
                  <a:cubicBezTo>
                    <a:pt x="55759" y="68602"/>
                    <a:pt x="55732" y="68601"/>
                    <a:pt x="55705" y="68601"/>
                  </a:cubicBezTo>
                  <a:cubicBezTo>
                    <a:pt x="55430" y="68601"/>
                    <a:pt x="55160" y="68726"/>
                    <a:pt x="54987" y="68966"/>
                  </a:cubicBezTo>
                  <a:cubicBezTo>
                    <a:pt x="54939" y="69034"/>
                    <a:pt x="54905" y="69108"/>
                    <a:pt x="54878" y="69182"/>
                  </a:cubicBezTo>
                  <a:lnTo>
                    <a:pt x="33192" y="61843"/>
                  </a:lnTo>
                  <a:cubicBezTo>
                    <a:pt x="33203" y="61799"/>
                    <a:pt x="33210" y="61755"/>
                    <a:pt x="33214" y="61709"/>
                  </a:cubicBezTo>
                  <a:lnTo>
                    <a:pt x="57622" y="59652"/>
                  </a:lnTo>
                  <a:close/>
                  <a:moveTo>
                    <a:pt x="61404" y="47049"/>
                  </a:moveTo>
                  <a:lnTo>
                    <a:pt x="89872" y="58550"/>
                  </a:lnTo>
                  <a:cubicBezTo>
                    <a:pt x="89825" y="58868"/>
                    <a:pt x="89949" y="59201"/>
                    <a:pt x="90228" y="59401"/>
                  </a:cubicBezTo>
                  <a:cubicBezTo>
                    <a:pt x="90327" y="59471"/>
                    <a:pt x="90435" y="59515"/>
                    <a:pt x="90546" y="59541"/>
                  </a:cubicBezTo>
                  <a:lnTo>
                    <a:pt x="88027" y="76730"/>
                  </a:lnTo>
                  <a:cubicBezTo>
                    <a:pt x="88011" y="76729"/>
                    <a:pt x="87994" y="76729"/>
                    <a:pt x="87977" y="76729"/>
                  </a:cubicBezTo>
                  <a:cubicBezTo>
                    <a:pt x="87931" y="76729"/>
                    <a:pt x="87884" y="76732"/>
                    <a:pt x="87837" y="76740"/>
                  </a:cubicBezTo>
                  <a:cubicBezTo>
                    <a:pt x="87715" y="76760"/>
                    <a:pt x="87603" y="76805"/>
                    <a:pt x="87501" y="76869"/>
                  </a:cubicBezTo>
                  <a:lnTo>
                    <a:pt x="61265" y="47294"/>
                  </a:lnTo>
                  <a:cubicBezTo>
                    <a:pt x="61275" y="47282"/>
                    <a:pt x="61288" y="47273"/>
                    <a:pt x="61297" y="47259"/>
                  </a:cubicBezTo>
                  <a:cubicBezTo>
                    <a:pt x="61344" y="47194"/>
                    <a:pt x="61377" y="47123"/>
                    <a:pt x="61404" y="47049"/>
                  </a:cubicBezTo>
                  <a:close/>
                  <a:moveTo>
                    <a:pt x="61096" y="47455"/>
                  </a:moveTo>
                  <a:lnTo>
                    <a:pt x="87328" y="77024"/>
                  </a:lnTo>
                  <a:cubicBezTo>
                    <a:pt x="87322" y="77033"/>
                    <a:pt x="87314" y="77039"/>
                    <a:pt x="87308" y="77047"/>
                  </a:cubicBezTo>
                  <a:lnTo>
                    <a:pt x="59297" y="59712"/>
                  </a:lnTo>
                  <a:cubicBezTo>
                    <a:pt x="59429" y="59348"/>
                    <a:pt x="59315" y="58926"/>
                    <a:pt x="58985" y="58689"/>
                  </a:cubicBezTo>
                  <a:cubicBezTo>
                    <a:pt x="58952" y="58665"/>
                    <a:pt x="58916" y="58648"/>
                    <a:pt x="58882" y="58628"/>
                  </a:cubicBezTo>
                  <a:lnTo>
                    <a:pt x="60400" y="47607"/>
                  </a:lnTo>
                  <a:cubicBezTo>
                    <a:pt x="60459" y="47619"/>
                    <a:pt x="60519" y="47627"/>
                    <a:pt x="60578" y="47627"/>
                  </a:cubicBezTo>
                  <a:cubicBezTo>
                    <a:pt x="60762" y="47627"/>
                    <a:pt x="60943" y="47564"/>
                    <a:pt x="61096" y="47455"/>
                  </a:cubicBezTo>
                  <a:close/>
                  <a:moveTo>
                    <a:pt x="59189" y="59922"/>
                  </a:moveTo>
                  <a:lnTo>
                    <a:pt x="87178" y="77244"/>
                  </a:lnTo>
                  <a:cubicBezTo>
                    <a:pt x="87172" y="77259"/>
                    <a:pt x="87166" y="77275"/>
                    <a:pt x="87161" y="77291"/>
                  </a:cubicBezTo>
                  <a:lnTo>
                    <a:pt x="56571" y="69673"/>
                  </a:lnTo>
                  <a:cubicBezTo>
                    <a:pt x="56646" y="69338"/>
                    <a:pt x="56520" y="68976"/>
                    <a:pt x="56224" y="68763"/>
                  </a:cubicBezTo>
                  <a:cubicBezTo>
                    <a:pt x="56157" y="68717"/>
                    <a:pt x="56087" y="68682"/>
                    <a:pt x="56015" y="68656"/>
                  </a:cubicBezTo>
                  <a:lnTo>
                    <a:pt x="58519" y="60290"/>
                  </a:lnTo>
                  <a:cubicBezTo>
                    <a:pt x="58777" y="60275"/>
                    <a:pt x="59025" y="60152"/>
                    <a:pt x="59188" y="59926"/>
                  </a:cubicBezTo>
                  <a:cubicBezTo>
                    <a:pt x="59189" y="59924"/>
                    <a:pt x="59189" y="59923"/>
                    <a:pt x="59189" y="59922"/>
                  </a:cubicBezTo>
                  <a:close/>
                  <a:moveTo>
                    <a:pt x="6382" y="54567"/>
                  </a:moveTo>
                  <a:lnTo>
                    <a:pt x="31456" y="61554"/>
                  </a:lnTo>
                  <a:cubicBezTo>
                    <a:pt x="31440" y="61772"/>
                    <a:pt x="31506" y="61990"/>
                    <a:pt x="31643" y="62166"/>
                  </a:cubicBezTo>
                  <a:lnTo>
                    <a:pt x="15546" y="78173"/>
                  </a:lnTo>
                  <a:cubicBezTo>
                    <a:pt x="15506" y="78130"/>
                    <a:pt x="15461" y="78092"/>
                    <a:pt x="15414" y="78055"/>
                  </a:cubicBezTo>
                  <a:cubicBezTo>
                    <a:pt x="15260" y="77944"/>
                    <a:pt x="15081" y="77892"/>
                    <a:pt x="14905" y="77892"/>
                  </a:cubicBezTo>
                  <a:cubicBezTo>
                    <a:pt x="14826" y="77892"/>
                    <a:pt x="14747" y="77902"/>
                    <a:pt x="14671" y="77923"/>
                  </a:cubicBezTo>
                  <a:lnTo>
                    <a:pt x="6061" y="55104"/>
                  </a:lnTo>
                  <a:cubicBezTo>
                    <a:pt x="6125" y="55054"/>
                    <a:pt x="6183" y="54997"/>
                    <a:pt x="6233" y="54928"/>
                  </a:cubicBezTo>
                  <a:cubicBezTo>
                    <a:pt x="6313" y="54818"/>
                    <a:pt x="6360" y="54692"/>
                    <a:pt x="6382" y="54567"/>
                  </a:cubicBezTo>
                  <a:close/>
                  <a:moveTo>
                    <a:pt x="91099" y="59489"/>
                  </a:moveTo>
                  <a:lnTo>
                    <a:pt x="104457" y="79682"/>
                  </a:lnTo>
                  <a:cubicBezTo>
                    <a:pt x="104363" y="79741"/>
                    <a:pt x="104277" y="79819"/>
                    <a:pt x="104210" y="79913"/>
                  </a:cubicBezTo>
                  <a:cubicBezTo>
                    <a:pt x="104146" y="80003"/>
                    <a:pt x="104103" y="80102"/>
                    <a:pt x="104076" y="80204"/>
                  </a:cubicBezTo>
                  <a:lnTo>
                    <a:pt x="88866" y="77650"/>
                  </a:lnTo>
                  <a:cubicBezTo>
                    <a:pt x="88877" y="77362"/>
                    <a:pt x="88749" y="77075"/>
                    <a:pt x="88499" y="76896"/>
                  </a:cubicBezTo>
                  <a:cubicBezTo>
                    <a:pt x="88425" y="76842"/>
                    <a:pt x="88344" y="76806"/>
                    <a:pt x="88260" y="76778"/>
                  </a:cubicBezTo>
                  <a:lnTo>
                    <a:pt x="90783" y="59563"/>
                  </a:lnTo>
                  <a:cubicBezTo>
                    <a:pt x="90892" y="59558"/>
                    <a:pt x="90999" y="59534"/>
                    <a:pt x="91099" y="59489"/>
                  </a:cubicBezTo>
                  <a:close/>
                  <a:moveTo>
                    <a:pt x="33100" y="62061"/>
                  </a:moveTo>
                  <a:lnTo>
                    <a:pt x="54828" y="69413"/>
                  </a:lnTo>
                  <a:cubicBezTo>
                    <a:pt x="54804" y="69712"/>
                    <a:pt x="54931" y="70016"/>
                    <a:pt x="55192" y="70201"/>
                  </a:cubicBezTo>
                  <a:cubicBezTo>
                    <a:pt x="55275" y="70262"/>
                    <a:pt x="55369" y="70305"/>
                    <a:pt x="55466" y="70333"/>
                  </a:cubicBezTo>
                  <a:lnTo>
                    <a:pt x="54144" y="97291"/>
                  </a:lnTo>
                  <a:cubicBezTo>
                    <a:pt x="54112" y="97293"/>
                    <a:pt x="54080" y="97293"/>
                    <a:pt x="54049" y="97298"/>
                  </a:cubicBezTo>
                  <a:cubicBezTo>
                    <a:pt x="53964" y="97313"/>
                    <a:pt x="53885" y="97342"/>
                    <a:pt x="53809" y="97378"/>
                  </a:cubicBezTo>
                  <a:lnTo>
                    <a:pt x="32845" y="62338"/>
                  </a:lnTo>
                  <a:cubicBezTo>
                    <a:pt x="32924" y="62281"/>
                    <a:pt x="32998" y="62217"/>
                    <a:pt x="33057" y="62136"/>
                  </a:cubicBezTo>
                  <a:cubicBezTo>
                    <a:pt x="33074" y="62112"/>
                    <a:pt x="33085" y="62086"/>
                    <a:pt x="33100" y="62061"/>
                  </a:cubicBezTo>
                  <a:close/>
                  <a:moveTo>
                    <a:pt x="56487" y="69893"/>
                  </a:moveTo>
                  <a:lnTo>
                    <a:pt x="87105" y="77517"/>
                  </a:lnTo>
                  <a:cubicBezTo>
                    <a:pt x="87088" y="77681"/>
                    <a:pt x="87116" y="77843"/>
                    <a:pt x="87186" y="77992"/>
                  </a:cubicBezTo>
                  <a:lnTo>
                    <a:pt x="54942" y="97700"/>
                  </a:lnTo>
                  <a:cubicBezTo>
                    <a:pt x="54883" y="97604"/>
                    <a:pt x="54803" y="97519"/>
                    <a:pt x="54708" y="97452"/>
                  </a:cubicBezTo>
                  <a:cubicBezTo>
                    <a:pt x="54609" y="97379"/>
                    <a:pt x="54496" y="97331"/>
                    <a:pt x="54379" y="97305"/>
                  </a:cubicBezTo>
                  <a:lnTo>
                    <a:pt x="55700" y="70367"/>
                  </a:lnTo>
                  <a:lnTo>
                    <a:pt x="55705" y="70367"/>
                  </a:lnTo>
                  <a:cubicBezTo>
                    <a:pt x="55753" y="70367"/>
                    <a:pt x="55802" y="70364"/>
                    <a:pt x="55850" y="70355"/>
                  </a:cubicBezTo>
                  <a:cubicBezTo>
                    <a:pt x="56084" y="70317"/>
                    <a:pt x="56287" y="70190"/>
                    <a:pt x="56427" y="69997"/>
                  </a:cubicBezTo>
                  <a:cubicBezTo>
                    <a:pt x="56450" y="69964"/>
                    <a:pt x="56468" y="69927"/>
                    <a:pt x="56487" y="69893"/>
                  </a:cubicBezTo>
                  <a:close/>
                  <a:moveTo>
                    <a:pt x="31811" y="62331"/>
                  </a:moveTo>
                  <a:cubicBezTo>
                    <a:pt x="31814" y="62333"/>
                    <a:pt x="31817" y="62338"/>
                    <a:pt x="31821" y="62340"/>
                  </a:cubicBezTo>
                  <a:cubicBezTo>
                    <a:pt x="31978" y="62452"/>
                    <a:pt x="32156" y="62506"/>
                    <a:pt x="32336" y="62506"/>
                  </a:cubicBezTo>
                  <a:cubicBezTo>
                    <a:pt x="32439" y="62506"/>
                    <a:pt x="32539" y="62482"/>
                    <a:pt x="32636" y="62447"/>
                  </a:cubicBezTo>
                  <a:lnTo>
                    <a:pt x="53611" y="97508"/>
                  </a:lnTo>
                  <a:cubicBezTo>
                    <a:pt x="53561" y="97551"/>
                    <a:pt x="53513" y="97602"/>
                    <a:pt x="53473" y="97657"/>
                  </a:cubicBezTo>
                  <a:cubicBezTo>
                    <a:pt x="53449" y="97691"/>
                    <a:pt x="53432" y="97726"/>
                    <a:pt x="53414" y="97761"/>
                  </a:cubicBezTo>
                  <a:lnTo>
                    <a:pt x="15678" y="79186"/>
                  </a:lnTo>
                  <a:cubicBezTo>
                    <a:pt x="15816" y="78926"/>
                    <a:pt x="15811" y="78622"/>
                    <a:pt x="15682" y="78371"/>
                  </a:cubicBezTo>
                  <a:lnTo>
                    <a:pt x="31811" y="62331"/>
                  </a:lnTo>
                  <a:close/>
                  <a:moveTo>
                    <a:pt x="1615" y="71499"/>
                  </a:moveTo>
                  <a:lnTo>
                    <a:pt x="14037" y="78573"/>
                  </a:lnTo>
                  <a:cubicBezTo>
                    <a:pt x="13958" y="78911"/>
                    <a:pt x="14084" y="79279"/>
                    <a:pt x="14383" y="79494"/>
                  </a:cubicBezTo>
                  <a:cubicBezTo>
                    <a:pt x="14539" y="79606"/>
                    <a:pt x="14719" y="79660"/>
                    <a:pt x="14898" y="79660"/>
                  </a:cubicBezTo>
                  <a:cubicBezTo>
                    <a:pt x="15136" y="79660"/>
                    <a:pt x="15368" y="79558"/>
                    <a:pt x="15538" y="79377"/>
                  </a:cubicBezTo>
                  <a:lnTo>
                    <a:pt x="53328" y="97978"/>
                  </a:lnTo>
                  <a:cubicBezTo>
                    <a:pt x="53297" y="98118"/>
                    <a:pt x="53305" y="98265"/>
                    <a:pt x="53342" y="98402"/>
                  </a:cubicBezTo>
                  <a:lnTo>
                    <a:pt x="44172" y="100939"/>
                  </a:lnTo>
                  <a:cubicBezTo>
                    <a:pt x="44109" y="100823"/>
                    <a:pt x="44023" y="100722"/>
                    <a:pt x="43914" y="100644"/>
                  </a:cubicBezTo>
                  <a:cubicBezTo>
                    <a:pt x="43762" y="100534"/>
                    <a:pt x="43583" y="100477"/>
                    <a:pt x="43400" y="100477"/>
                  </a:cubicBezTo>
                  <a:cubicBezTo>
                    <a:pt x="43351" y="100477"/>
                    <a:pt x="43302" y="100481"/>
                    <a:pt x="43253" y="100489"/>
                  </a:cubicBezTo>
                  <a:cubicBezTo>
                    <a:pt x="43020" y="100528"/>
                    <a:pt x="42817" y="100655"/>
                    <a:pt x="42677" y="100848"/>
                  </a:cubicBezTo>
                  <a:cubicBezTo>
                    <a:pt x="42516" y="101072"/>
                    <a:pt x="42479" y="101346"/>
                    <a:pt x="42546" y="101594"/>
                  </a:cubicBezTo>
                  <a:lnTo>
                    <a:pt x="31935" y="108097"/>
                  </a:lnTo>
                  <a:cubicBezTo>
                    <a:pt x="31872" y="107978"/>
                    <a:pt x="31783" y="107872"/>
                    <a:pt x="31671" y="107790"/>
                  </a:cubicBezTo>
                  <a:cubicBezTo>
                    <a:pt x="31516" y="107679"/>
                    <a:pt x="31337" y="107626"/>
                    <a:pt x="31160" y="107626"/>
                  </a:cubicBezTo>
                  <a:cubicBezTo>
                    <a:pt x="30986" y="107626"/>
                    <a:pt x="30812" y="107678"/>
                    <a:pt x="30664" y="107776"/>
                  </a:cubicBezTo>
                  <a:lnTo>
                    <a:pt x="1598" y="71519"/>
                  </a:lnTo>
                  <a:cubicBezTo>
                    <a:pt x="1603" y="71511"/>
                    <a:pt x="1609" y="71506"/>
                    <a:pt x="1615" y="71499"/>
                  </a:cubicBezTo>
                  <a:close/>
                  <a:moveTo>
                    <a:pt x="87314" y="78191"/>
                  </a:moveTo>
                  <a:cubicBezTo>
                    <a:pt x="87360" y="78243"/>
                    <a:pt x="87409" y="78293"/>
                    <a:pt x="87467" y="78334"/>
                  </a:cubicBezTo>
                  <a:cubicBezTo>
                    <a:pt x="87623" y="78447"/>
                    <a:pt x="87803" y="78500"/>
                    <a:pt x="87981" y="78500"/>
                  </a:cubicBezTo>
                  <a:cubicBezTo>
                    <a:pt x="88023" y="78500"/>
                    <a:pt x="88063" y="78493"/>
                    <a:pt x="88103" y="78485"/>
                  </a:cubicBezTo>
                  <a:lnTo>
                    <a:pt x="95457" y="108915"/>
                  </a:lnTo>
                  <a:cubicBezTo>
                    <a:pt x="95228" y="108955"/>
                    <a:pt x="95026" y="109080"/>
                    <a:pt x="94890" y="109271"/>
                  </a:cubicBezTo>
                  <a:cubicBezTo>
                    <a:pt x="94886" y="109276"/>
                    <a:pt x="94884" y="109281"/>
                    <a:pt x="94880" y="109287"/>
                  </a:cubicBezTo>
                  <a:lnTo>
                    <a:pt x="55049" y="98390"/>
                  </a:lnTo>
                  <a:cubicBezTo>
                    <a:pt x="55079" y="98272"/>
                    <a:pt x="55087" y="98149"/>
                    <a:pt x="55066" y="98026"/>
                  </a:cubicBezTo>
                  <a:cubicBezTo>
                    <a:pt x="55060" y="97989"/>
                    <a:pt x="55048" y="97954"/>
                    <a:pt x="55038" y="97917"/>
                  </a:cubicBezTo>
                  <a:lnTo>
                    <a:pt x="87314" y="78191"/>
                  </a:lnTo>
                  <a:close/>
                  <a:moveTo>
                    <a:pt x="42637" y="101815"/>
                  </a:moveTo>
                  <a:cubicBezTo>
                    <a:pt x="42697" y="101917"/>
                    <a:pt x="42779" y="102009"/>
                    <a:pt x="42882" y="102083"/>
                  </a:cubicBezTo>
                  <a:cubicBezTo>
                    <a:pt x="43034" y="102192"/>
                    <a:pt x="43212" y="102249"/>
                    <a:pt x="43395" y="102249"/>
                  </a:cubicBezTo>
                  <a:cubicBezTo>
                    <a:pt x="43443" y="102249"/>
                    <a:pt x="43493" y="102245"/>
                    <a:pt x="43541" y="102237"/>
                  </a:cubicBezTo>
                  <a:cubicBezTo>
                    <a:pt x="43588" y="102229"/>
                    <a:pt x="43633" y="102216"/>
                    <a:pt x="43679" y="102201"/>
                  </a:cubicBezTo>
                  <a:lnTo>
                    <a:pt x="55444" y="118817"/>
                  </a:lnTo>
                  <a:cubicBezTo>
                    <a:pt x="55361" y="118874"/>
                    <a:pt x="55285" y="118944"/>
                    <a:pt x="55225" y="119027"/>
                  </a:cubicBezTo>
                  <a:cubicBezTo>
                    <a:pt x="55134" y="119155"/>
                    <a:pt x="55081" y="119302"/>
                    <a:pt x="55066" y="119454"/>
                  </a:cubicBezTo>
                  <a:lnTo>
                    <a:pt x="38399" y="118443"/>
                  </a:lnTo>
                  <a:lnTo>
                    <a:pt x="31738" y="109173"/>
                  </a:lnTo>
                  <a:cubicBezTo>
                    <a:pt x="31789" y="109128"/>
                    <a:pt x="31835" y="109080"/>
                    <a:pt x="31876" y="109025"/>
                  </a:cubicBezTo>
                  <a:cubicBezTo>
                    <a:pt x="32014" y="108832"/>
                    <a:pt x="32069" y="108598"/>
                    <a:pt x="32030" y="108364"/>
                  </a:cubicBezTo>
                  <a:cubicBezTo>
                    <a:pt x="32027" y="108350"/>
                    <a:pt x="32021" y="108336"/>
                    <a:pt x="32017" y="108321"/>
                  </a:cubicBezTo>
                  <a:lnTo>
                    <a:pt x="42637" y="101815"/>
                  </a:lnTo>
                  <a:close/>
                  <a:moveTo>
                    <a:pt x="54958" y="98612"/>
                  </a:moveTo>
                  <a:lnTo>
                    <a:pt x="94775" y="109505"/>
                  </a:lnTo>
                  <a:cubicBezTo>
                    <a:pt x="94674" y="109802"/>
                    <a:pt x="94737" y="110137"/>
                    <a:pt x="94949" y="110374"/>
                  </a:cubicBezTo>
                  <a:lnTo>
                    <a:pt x="79975" y="127087"/>
                  </a:lnTo>
                  <a:cubicBezTo>
                    <a:pt x="79970" y="127084"/>
                    <a:pt x="79968" y="127081"/>
                    <a:pt x="79965" y="127079"/>
                  </a:cubicBezTo>
                  <a:cubicBezTo>
                    <a:pt x="79813" y="126970"/>
                    <a:pt x="79634" y="126913"/>
                    <a:pt x="79451" y="126913"/>
                  </a:cubicBezTo>
                  <a:cubicBezTo>
                    <a:pt x="79403" y="126913"/>
                    <a:pt x="79354" y="126917"/>
                    <a:pt x="79305" y="126925"/>
                  </a:cubicBezTo>
                  <a:cubicBezTo>
                    <a:pt x="79089" y="126960"/>
                    <a:pt x="78902" y="127074"/>
                    <a:pt x="78766" y="127242"/>
                  </a:cubicBezTo>
                  <a:lnTo>
                    <a:pt x="44129" y="101861"/>
                  </a:lnTo>
                  <a:cubicBezTo>
                    <a:pt x="44257" y="101672"/>
                    <a:pt x="44310" y="101447"/>
                    <a:pt x="44272" y="101221"/>
                  </a:cubicBezTo>
                  <a:cubicBezTo>
                    <a:pt x="44268" y="101201"/>
                    <a:pt x="44262" y="101182"/>
                    <a:pt x="44256" y="101162"/>
                  </a:cubicBezTo>
                  <a:lnTo>
                    <a:pt x="53432" y="98624"/>
                  </a:lnTo>
                  <a:cubicBezTo>
                    <a:pt x="53492" y="98727"/>
                    <a:pt x="53573" y="98820"/>
                    <a:pt x="53678" y="98895"/>
                  </a:cubicBezTo>
                  <a:cubicBezTo>
                    <a:pt x="53834" y="99007"/>
                    <a:pt x="54013" y="99061"/>
                    <a:pt x="54193" y="99061"/>
                  </a:cubicBezTo>
                  <a:cubicBezTo>
                    <a:pt x="54468" y="99061"/>
                    <a:pt x="54740" y="98932"/>
                    <a:pt x="54914" y="98692"/>
                  </a:cubicBezTo>
                  <a:cubicBezTo>
                    <a:pt x="54931" y="98666"/>
                    <a:pt x="54943" y="98639"/>
                    <a:pt x="54958" y="98612"/>
                  </a:cubicBezTo>
                  <a:close/>
                  <a:moveTo>
                    <a:pt x="58749" y="0"/>
                  </a:moveTo>
                  <a:cubicBezTo>
                    <a:pt x="58700" y="0"/>
                    <a:pt x="58651" y="4"/>
                    <a:pt x="58601" y="13"/>
                  </a:cubicBezTo>
                  <a:cubicBezTo>
                    <a:pt x="58368" y="51"/>
                    <a:pt x="58165" y="178"/>
                    <a:pt x="58026" y="371"/>
                  </a:cubicBezTo>
                  <a:cubicBezTo>
                    <a:pt x="57906" y="537"/>
                    <a:pt x="57857" y="730"/>
                    <a:pt x="57863" y="922"/>
                  </a:cubicBezTo>
                  <a:lnTo>
                    <a:pt x="34925" y="10097"/>
                  </a:lnTo>
                  <a:cubicBezTo>
                    <a:pt x="34868" y="9931"/>
                    <a:pt x="34761" y="9780"/>
                    <a:pt x="34608" y="9669"/>
                  </a:cubicBezTo>
                  <a:cubicBezTo>
                    <a:pt x="34451" y="9557"/>
                    <a:pt x="34271" y="9503"/>
                    <a:pt x="34092" y="9503"/>
                  </a:cubicBezTo>
                  <a:cubicBezTo>
                    <a:pt x="33816" y="9503"/>
                    <a:pt x="33545" y="9631"/>
                    <a:pt x="33372" y="9872"/>
                  </a:cubicBezTo>
                  <a:cubicBezTo>
                    <a:pt x="33234" y="10064"/>
                    <a:pt x="33180" y="10299"/>
                    <a:pt x="33218" y="10533"/>
                  </a:cubicBezTo>
                  <a:cubicBezTo>
                    <a:pt x="33257" y="10766"/>
                    <a:pt x="33384" y="10969"/>
                    <a:pt x="33577" y="11108"/>
                  </a:cubicBezTo>
                  <a:cubicBezTo>
                    <a:pt x="33733" y="11221"/>
                    <a:pt x="33912" y="11274"/>
                    <a:pt x="34091" y="11274"/>
                  </a:cubicBezTo>
                  <a:cubicBezTo>
                    <a:pt x="34316" y="11274"/>
                    <a:pt x="34535" y="11185"/>
                    <a:pt x="34704" y="11023"/>
                  </a:cubicBezTo>
                  <a:lnTo>
                    <a:pt x="59844" y="45919"/>
                  </a:lnTo>
                  <a:lnTo>
                    <a:pt x="59844" y="45919"/>
                  </a:lnTo>
                  <a:lnTo>
                    <a:pt x="29110" y="21654"/>
                  </a:lnTo>
                  <a:cubicBezTo>
                    <a:pt x="29111" y="21652"/>
                    <a:pt x="29113" y="21651"/>
                    <a:pt x="29117" y="21648"/>
                  </a:cubicBezTo>
                  <a:cubicBezTo>
                    <a:pt x="29401" y="21251"/>
                    <a:pt x="29309" y="20697"/>
                    <a:pt x="28913" y="20413"/>
                  </a:cubicBezTo>
                  <a:cubicBezTo>
                    <a:pt x="28757" y="20301"/>
                    <a:pt x="28577" y="20247"/>
                    <a:pt x="28399" y="20247"/>
                  </a:cubicBezTo>
                  <a:cubicBezTo>
                    <a:pt x="28122" y="20247"/>
                    <a:pt x="27850" y="20375"/>
                    <a:pt x="27678" y="20616"/>
                  </a:cubicBezTo>
                  <a:cubicBezTo>
                    <a:pt x="27393" y="21013"/>
                    <a:pt x="27485" y="21567"/>
                    <a:pt x="27881" y="21851"/>
                  </a:cubicBezTo>
                  <a:cubicBezTo>
                    <a:pt x="28037" y="21963"/>
                    <a:pt x="28217" y="22017"/>
                    <a:pt x="28396" y="22017"/>
                  </a:cubicBezTo>
                  <a:cubicBezTo>
                    <a:pt x="28561" y="22017"/>
                    <a:pt x="28722" y="21967"/>
                    <a:pt x="28864" y="21877"/>
                  </a:cubicBezTo>
                  <a:lnTo>
                    <a:pt x="57922" y="58717"/>
                  </a:lnTo>
                  <a:cubicBezTo>
                    <a:pt x="57920" y="58718"/>
                    <a:pt x="57919" y="58719"/>
                    <a:pt x="57916" y="58723"/>
                  </a:cubicBezTo>
                  <a:lnTo>
                    <a:pt x="16459" y="26054"/>
                  </a:lnTo>
                  <a:cubicBezTo>
                    <a:pt x="16652" y="25671"/>
                    <a:pt x="16546" y="25194"/>
                    <a:pt x="16188" y="24937"/>
                  </a:cubicBezTo>
                  <a:cubicBezTo>
                    <a:pt x="16032" y="24825"/>
                    <a:pt x="15851" y="24771"/>
                    <a:pt x="15672" y="24771"/>
                  </a:cubicBezTo>
                  <a:cubicBezTo>
                    <a:pt x="15397" y="24771"/>
                    <a:pt x="15125" y="24899"/>
                    <a:pt x="14952" y="25140"/>
                  </a:cubicBezTo>
                  <a:cubicBezTo>
                    <a:pt x="14668" y="25537"/>
                    <a:pt x="14760" y="26091"/>
                    <a:pt x="15155" y="26375"/>
                  </a:cubicBezTo>
                  <a:cubicBezTo>
                    <a:pt x="15308" y="26486"/>
                    <a:pt x="15486" y="26541"/>
                    <a:pt x="15671" y="26541"/>
                  </a:cubicBezTo>
                  <a:cubicBezTo>
                    <a:pt x="15719" y="26541"/>
                    <a:pt x="15768" y="26537"/>
                    <a:pt x="15816" y="26529"/>
                  </a:cubicBezTo>
                  <a:cubicBezTo>
                    <a:pt x="15834" y="26526"/>
                    <a:pt x="15850" y="26520"/>
                    <a:pt x="15866" y="26516"/>
                  </a:cubicBezTo>
                  <a:lnTo>
                    <a:pt x="31824" y="60903"/>
                  </a:lnTo>
                  <a:cubicBezTo>
                    <a:pt x="31748" y="60958"/>
                    <a:pt x="31675" y="61023"/>
                    <a:pt x="31618" y="61103"/>
                  </a:cubicBezTo>
                  <a:cubicBezTo>
                    <a:pt x="31568" y="61173"/>
                    <a:pt x="31534" y="61248"/>
                    <a:pt x="31507" y="61324"/>
                  </a:cubicBezTo>
                  <a:lnTo>
                    <a:pt x="6390" y="54326"/>
                  </a:lnTo>
                  <a:cubicBezTo>
                    <a:pt x="6367" y="54081"/>
                    <a:pt x="6245" y="53846"/>
                    <a:pt x="6030" y="53692"/>
                  </a:cubicBezTo>
                  <a:cubicBezTo>
                    <a:pt x="5874" y="53581"/>
                    <a:pt x="5694" y="53527"/>
                    <a:pt x="5515" y="53527"/>
                  </a:cubicBezTo>
                  <a:cubicBezTo>
                    <a:pt x="5239" y="53527"/>
                    <a:pt x="4967" y="53655"/>
                    <a:pt x="4794" y="53896"/>
                  </a:cubicBezTo>
                  <a:cubicBezTo>
                    <a:pt x="4510" y="54293"/>
                    <a:pt x="4602" y="54846"/>
                    <a:pt x="4998" y="55131"/>
                  </a:cubicBezTo>
                  <a:cubicBezTo>
                    <a:pt x="5154" y="55243"/>
                    <a:pt x="5334" y="55297"/>
                    <a:pt x="5512" y="55297"/>
                  </a:cubicBezTo>
                  <a:cubicBezTo>
                    <a:pt x="5630" y="55297"/>
                    <a:pt x="5746" y="55269"/>
                    <a:pt x="5854" y="55223"/>
                  </a:cubicBezTo>
                  <a:lnTo>
                    <a:pt x="14454" y="78011"/>
                  </a:lnTo>
                  <a:cubicBezTo>
                    <a:pt x="14348" y="78072"/>
                    <a:pt x="14255" y="78154"/>
                    <a:pt x="14180" y="78258"/>
                  </a:cubicBezTo>
                  <a:cubicBezTo>
                    <a:pt x="14159" y="78289"/>
                    <a:pt x="14143" y="78321"/>
                    <a:pt x="14124" y="78354"/>
                  </a:cubicBezTo>
                  <a:lnTo>
                    <a:pt x="1732" y="71295"/>
                  </a:lnTo>
                  <a:cubicBezTo>
                    <a:pt x="1882" y="70925"/>
                    <a:pt x="1769" y="70488"/>
                    <a:pt x="1431" y="70244"/>
                  </a:cubicBezTo>
                  <a:cubicBezTo>
                    <a:pt x="1279" y="70136"/>
                    <a:pt x="1101" y="70079"/>
                    <a:pt x="918" y="70079"/>
                  </a:cubicBezTo>
                  <a:cubicBezTo>
                    <a:pt x="869" y="70079"/>
                    <a:pt x="819" y="70083"/>
                    <a:pt x="770" y="70091"/>
                  </a:cubicBezTo>
                  <a:cubicBezTo>
                    <a:pt x="535" y="70130"/>
                    <a:pt x="333" y="70257"/>
                    <a:pt x="193" y="70449"/>
                  </a:cubicBezTo>
                  <a:cubicBezTo>
                    <a:pt x="56" y="70642"/>
                    <a:pt x="1" y="70875"/>
                    <a:pt x="40" y="71109"/>
                  </a:cubicBezTo>
                  <a:cubicBezTo>
                    <a:pt x="79" y="71343"/>
                    <a:pt x="206" y="71547"/>
                    <a:pt x="399" y="71685"/>
                  </a:cubicBezTo>
                  <a:cubicBezTo>
                    <a:pt x="555" y="71797"/>
                    <a:pt x="734" y="71851"/>
                    <a:pt x="913" y="71851"/>
                  </a:cubicBezTo>
                  <a:cubicBezTo>
                    <a:pt x="1096" y="71851"/>
                    <a:pt x="1276" y="71789"/>
                    <a:pt x="1426" y="71680"/>
                  </a:cubicBezTo>
                  <a:lnTo>
                    <a:pt x="30491" y="107933"/>
                  </a:lnTo>
                  <a:cubicBezTo>
                    <a:pt x="30474" y="107952"/>
                    <a:pt x="30454" y="107971"/>
                    <a:pt x="30437" y="107994"/>
                  </a:cubicBezTo>
                  <a:cubicBezTo>
                    <a:pt x="30426" y="108010"/>
                    <a:pt x="30418" y="108029"/>
                    <a:pt x="30408" y="108045"/>
                  </a:cubicBezTo>
                  <a:lnTo>
                    <a:pt x="5131" y="93125"/>
                  </a:lnTo>
                  <a:cubicBezTo>
                    <a:pt x="5273" y="92758"/>
                    <a:pt x="5159" y="92325"/>
                    <a:pt x="4826" y="92087"/>
                  </a:cubicBezTo>
                  <a:cubicBezTo>
                    <a:pt x="4669" y="91975"/>
                    <a:pt x="4489" y="91921"/>
                    <a:pt x="4311" y="91921"/>
                  </a:cubicBezTo>
                  <a:cubicBezTo>
                    <a:pt x="4035" y="91921"/>
                    <a:pt x="3763" y="92050"/>
                    <a:pt x="3589" y="92291"/>
                  </a:cubicBezTo>
                  <a:cubicBezTo>
                    <a:pt x="3305" y="92688"/>
                    <a:pt x="3397" y="93241"/>
                    <a:pt x="3792" y="93527"/>
                  </a:cubicBezTo>
                  <a:cubicBezTo>
                    <a:pt x="3950" y="93639"/>
                    <a:pt x="4128" y="93692"/>
                    <a:pt x="4308" y="93692"/>
                  </a:cubicBezTo>
                  <a:cubicBezTo>
                    <a:pt x="4578" y="93692"/>
                    <a:pt x="4846" y="93566"/>
                    <a:pt x="5020" y="93332"/>
                  </a:cubicBezTo>
                  <a:lnTo>
                    <a:pt x="30310" y="108260"/>
                  </a:lnTo>
                  <a:cubicBezTo>
                    <a:pt x="30273" y="108387"/>
                    <a:pt x="30261" y="108519"/>
                    <a:pt x="30283" y="108652"/>
                  </a:cubicBezTo>
                  <a:cubicBezTo>
                    <a:pt x="30322" y="108886"/>
                    <a:pt x="30449" y="109090"/>
                    <a:pt x="30642" y="109228"/>
                  </a:cubicBezTo>
                  <a:cubicBezTo>
                    <a:pt x="30795" y="109337"/>
                    <a:pt x="30972" y="109394"/>
                    <a:pt x="31155" y="109394"/>
                  </a:cubicBezTo>
                  <a:cubicBezTo>
                    <a:pt x="31203" y="109394"/>
                    <a:pt x="31252" y="109389"/>
                    <a:pt x="31301" y="109382"/>
                  </a:cubicBezTo>
                  <a:cubicBezTo>
                    <a:pt x="31386" y="109367"/>
                    <a:pt x="31466" y="109337"/>
                    <a:pt x="31543" y="109302"/>
                  </a:cubicBezTo>
                  <a:lnTo>
                    <a:pt x="38242" y="118625"/>
                  </a:lnTo>
                  <a:lnTo>
                    <a:pt x="38274" y="118671"/>
                  </a:lnTo>
                  <a:lnTo>
                    <a:pt x="55072" y="119689"/>
                  </a:lnTo>
                  <a:cubicBezTo>
                    <a:pt x="55111" y="119923"/>
                    <a:pt x="55238" y="120126"/>
                    <a:pt x="55429" y="120263"/>
                  </a:cubicBezTo>
                  <a:cubicBezTo>
                    <a:pt x="55585" y="120375"/>
                    <a:pt x="55765" y="120428"/>
                    <a:pt x="55944" y="120428"/>
                  </a:cubicBezTo>
                  <a:cubicBezTo>
                    <a:pt x="56219" y="120428"/>
                    <a:pt x="56492" y="120300"/>
                    <a:pt x="56664" y="120059"/>
                  </a:cubicBezTo>
                  <a:cubicBezTo>
                    <a:pt x="56949" y="119663"/>
                    <a:pt x="56857" y="119109"/>
                    <a:pt x="56461" y="118824"/>
                  </a:cubicBezTo>
                  <a:cubicBezTo>
                    <a:pt x="56309" y="118716"/>
                    <a:pt x="56131" y="118659"/>
                    <a:pt x="55949" y="118659"/>
                  </a:cubicBezTo>
                  <a:cubicBezTo>
                    <a:pt x="55900" y="118659"/>
                    <a:pt x="55850" y="118663"/>
                    <a:pt x="55801" y="118671"/>
                  </a:cubicBezTo>
                  <a:cubicBezTo>
                    <a:pt x="55750" y="118679"/>
                    <a:pt x="55702" y="118694"/>
                    <a:pt x="55655" y="118710"/>
                  </a:cubicBezTo>
                  <a:lnTo>
                    <a:pt x="43893" y="102095"/>
                  </a:lnTo>
                  <a:cubicBezTo>
                    <a:pt x="43920" y="102077"/>
                    <a:pt x="43946" y="102056"/>
                    <a:pt x="43971" y="102035"/>
                  </a:cubicBezTo>
                  <a:lnTo>
                    <a:pt x="78639" y="127440"/>
                  </a:lnTo>
                  <a:cubicBezTo>
                    <a:pt x="78569" y="127597"/>
                    <a:pt x="78545" y="127770"/>
                    <a:pt x="78575" y="127942"/>
                  </a:cubicBezTo>
                  <a:cubicBezTo>
                    <a:pt x="78613" y="128175"/>
                    <a:pt x="78740" y="128380"/>
                    <a:pt x="78933" y="128518"/>
                  </a:cubicBezTo>
                  <a:cubicBezTo>
                    <a:pt x="79089" y="128630"/>
                    <a:pt x="79269" y="128683"/>
                    <a:pt x="79447" y="128683"/>
                  </a:cubicBezTo>
                  <a:cubicBezTo>
                    <a:pt x="79723" y="128683"/>
                    <a:pt x="79996" y="128555"/>
                    <a:pt x="80168" y="128314"/>
                  </a:cubicBezTo>
                  <a:cubicBezTo>
                    <a:pt x="80402" y="127987"/>
                    <a:pt x="80378" y="127555"/>
                    <a:pt x="80140" y="127252"/>
                  </a:cubicBezTo>
                  <a:lnTo>
                    <a:pt x="95125" y="110526"/>
                  </a:lnTo>
                  <a:cubicBezTo>
                    <a:pt x="95273" y="110624"/>
                    <a:pt x="95441" y="110672"/>
                    <a:pt x="95607" y="110672"/>
                  </a:cubicBezTo>
                  <a:cubicBezTo>
                    <a:pt x="95788" y="110672"/>
                    <a:pt x="95963" y="110612"/>
                    <a:pt x="96112" y="110507"/>
                  </a:cubicBezTo>
                  <a:lnTo>
                    <a:pt x="102491" y="121570"/>
                  </a:lnTo>
                  <a:cubicBezTo>
                    <a:pt x="102377" y="121631"/>
                    <a:pt x="102271" y="121716"/>
                    <a:pt x="102190" y="121830"/>
                  </a:cubicBezTo>
                  <a:cubicBezTo>
                    <a:pt x="101904" y="122228"/>
                    <a:pt x="101997" y="122780"/>
                    <a:pt x="102393" y="123065"/>
                  </a:cubicBezTo>
                  <a:cubicBezTo>
                    <a:pt x="102545" y="123175"/>
                    <a:pt x="102723" y="123231"/>
                    <a:pt x="102906" y="123231"/>
                  </a:cubicBezTo>
                  <a:cubicBezTo>
                    <a:pt x="102954" y="123231"/>
                    <a:pt x="103004" y="123228"/>
                    <a:pt x="103052" y="123219"/>
                  </a:cubicBezTo>
                  <a:cubicBezTo>
                    <a:pt x="103284" y="123181"/>
                    <a:pt x="103489" y="123053"/>
                    <a:pt x="103626" y="122861"/>
                  </a:cubicBezTo>
                  <a:cubicBezTo>
                    <a:pt x="103912" y="122464"/>
                    <a:pt x="103819" y="121910"/>
                    <a:pt x="103423" y="121625"/>
                  </a:cubicBezTo>
                  <a:cubicBezTo>
                    <a:pt x="103268" y="121514"/>
                    <a:pt x="103091" y="121463"/>
                    <a:pt x="102915" y="121463"/>
                  </a:cubicBezTo>
                  <a:cubicBezTo>
                    <a:pt x="102846" y="121463"/>
                    <a:pt x="102778" y="121470"/>
                    <a:pt x="102712" y="121485"/>
                  </a:cubicBezTo>
                  <a:lnTo>
                    <a:pt x="96287" y="110342"/>
                  </a:lnTo>
                  <a:cubicBezTo>
                    <a:pt x="96298" y="110329"/>
                    <a:pt x="96313" y="110318"/>
                    <a:pt x="96325" y="110302"/>
                  </a:cubicBezTo>
                  <a:cubicBezTo>
                    <a:pt x="96610" y="109904"/>
                    <a:pt x="96518" y="109351"/>
                    <a:pt x="96121" y="109066"/>
                  </a:cubicBezTo>
                  <a:cubicBezTo>
                    <a:pt x="95993" y="108973"/>
                    <a:pt x="95844" y="108923"/>
                    <a:pt x="95692" y="108908"/>
                  </a:cubicBezTo>
                  <a:lnTo>
                    <a:pt x="88325" y="78424"/>
                  </a:lnTo>
                  <a:cubicBezTo>
                    <a:pt x="88400" y="78392"/>
                    <a:pt x="88472" y="78351"/>
                    <a:pt x="88538" y="78298"/>
                  </a:cubicBezTo>
                  <a:lnTo>
                    <a:pt x="112640" y="101661"/>
                  </a:lnTo>
                  <a:cubicBezTo>
                    <a:pt x="112415" y="102050"/>
                    <a:pt x="112513" y="102555"/>
                    <a:pt x="112886" y="102822"/>
                  </a:cubicBezTo>
                  <a:cubicBezTo>
                    <a:pt x="113043" y="102935"/>
                    <a:pt x="113222" y="102988"/>
                    <a:pt x="113401" y="102988"/>
                  </a:cubicBezTo>
                  <a:cubicBezTo>
                    <a:pt x="113421" y="102988"/>
                    <a:pt x="113442" y="102983"/>
                    <a:pt x="113461" y="102982"/>
                  </a:cubicBezTo>
                  <a:lnTo>
                    <a:pt x="118567" y="120230"/>
                  </a:lnTo>
                  <a:cubicBezTo>
                    <a:pt x="118456" y="120292"/>
                    <a:pt x="118356" y="120375"/>
                    <a:pt x="118277" y="120485"/>
                  </a:cubicBezTo>
                  <a:cubicBezTo>
                    <a:pt x="117993" y="120882"/>
                    <a:pt x="118085" y="121436"/>
                    <a:pt x="118480" y="121721"/>
                  </a:cubicBezTo>
                  <a:cubicBezTo>
                    <a:pt x="118632" y="121830"/>
                    <a:pt x="118811" y="121886"/>
                    <a:pt x="118994" y="121886"/>
                  </a:cubicBezTo>
                  <a:cubicBezTo>
                    <a:pt x="119042" y="121886"/>
                    <a:pt x="119091" y="121882"/>
                    <a:pt x="119139" y="121875"/>
                  </a:cubicBezTo>
                  <a:cubicBezTo>
                    <a:pt x="119372" y="121835"/>
                    <a:pt x="119577" y="121709"/>
                    <a:pt x="119715" y="121516"/>
                  </a:cubicBezTo>
                  <a:cubicBezTo>
                    <a:pt x="119999" y="121118"/>
                    <a:pt x="119907" y="120565"/>
                    <a:pt x="119511" y="120281"/>
                  </a:cubicBezTo>
                  <a:cubicBezTo>
                    <a:pt x="119357" y="120170"/>
                    <a:pt x="119179" y="120118"/>
                    <a:pt x="119002" y="120118"/>
                  </a:cubicBezTo>
                  <a:cubicBezTo>
                    <a:pt x="118929" y="120118"/>
                    <a:pt x="118856" y="120127"/>
                    <a:pt x="118785" y="120144"/>
                  </a:cubicBezTo>
                  <a:lnTo>
                    <a:pt x="113690" y="102933"/>
                  </a:lnTo>
                  <a:cubicBezTo>
                    <a:pt x="113856" y="102876"/>
                    <a:pt x="114009" y="102773"/>
                    <a:pt x="114121" y="102619"/>
                  </a:cubicBezTo>
                  <a:cubicBezTo>
                    <a:pt x="114405" y="102222"/>
                    <a:pt x="114313" y="101668"/>
                    <a:pt x="113917" y="101384"/>
                  </a:cubicBezTo>
                  <a:cubicBezTo>
                    <a:pt x="113762" y="101272"/>
                    <a:pt x="113582" y="101219"/>
                    <a:pt x="113404" y="101219"/>
                  </a:cubicBezTo>
                  <a:cubicBezTo>
                    <a:pt x="113177" y="101219"/>
                    <a:pt x="112951" y="101307"/>
                    <a:pt x="112782" y="101473"/>
                  </a:cubicBezTo>
                  <a:lnTo>
                    <a:pt x="88698" y="78130"/>
                  </a:lnTo>
                  <a:cubicBezTo>
                    <a:pt x="88756" y="78050"/>
                    <a:pt x="88793" y="77963"/>
                    <a:pt x="88820" y="77873"/>
                  </a:cubicBezTo>
                  <a:lnTo>
                    <a:pt x="104040" y="80436"/>
                  </a:lnTo>
                  <a:cubicBezTo>
                    <a:pt x="104042" y="80710"/>
                    <a:pt x="104168" y="80979"/>
                    <a:pt x="104406" y="81151"/>
                  </a:cubicBezTo>
                  <a:cubicBezTo>
                    <a:pt x="104559" y="81260"/>
                    <a:pt x="104736" y="81316"/>
                    <a:pt x="104920" y="81316"/>
                  </a:cubicBezTo>
                  <a:cubicBezTo>
                    <a:pt x="104968" y="81316"/>
                    <a:pt x="105019" y="81312"/>
                    <a:pt x="105067" y="81303"/>
                  </a:cubicBezTo>
                  <a:cubicBezTo>
                    <a:pt x="105299" y="81265"/>
                    <a:pt x="105503" y="81138"/>
                    <a:pt x="105641" y="80945"/>
                  </a:cubicBezTo>
                  <a:cubicBezTo>
                    <a:pt x="105673" y="80901"/>
                    <a:pt x="105700" y="80853"/>
                    <a:pt x="105722" y="80805"/>
                  </a:cubicBezTo>
                  <a:lnTo>
                    <a:pt x="125340" y="86830"/>
                  </a:lnTo>
                  <a:cubicBezTo>
                    <a:pt x="125298" y="87143"/>
                    <a:pt x="125422" y="87472"/>
                    <a:pt x="125697" y="87670"/>
                  </a:cubicBezTo>
                  <a:cubicBezTo>
                    <a:pt x="125850" y="87779"/>
                    <a:pt x="126027" y="87835"/>
                    <a:pt x="126212" y="87835"/>
                  </a:cubicBezTo>
                  <a:cubicBezTo>
                    <a:pt x="126260" y="87835"/>
                    <a:pt x="126310" y="87831"/>
                    <a:pt x="126358" y="87823"/>
                  </a:cubicBezTo>
                  <a:cubicBezTo>
                    <a:pt x="126590" y="87784"/>
                    <a:pt x="126795" y="87657"/>
                    <a:pt x="126932" y="87464"/>
                  </a:cubicBezTo>
                  <a:cubicBezTo>
                    <a:pt x="127070" y="87272"/>
                    <a:pt x="127125" y="87039"/>
                    <a:pt x="127086" y="86804"/>
                  </a:cubicBezTo>
                  <a:cubicBezTo>
                    <a:pt x="127048" y="86571"/>
                    <a:pt x="126920" y="86367"/>
                    <a:pt x="126728" y="86229"/>
                  </a:cubicBezTo>
                  <a:cubicBezTo>
                    <a:pt x="126572" y="86117"/>
                    <a:pt x="126392" y="86063"/>
                    <a:pt x="126213" y="86063"/>
                  </a:cubicBezTo>
                  <a:cubicBezTo>
                    <a:pt x="125937" y="86063"/>
                    <a:pt x="125665" y="86191"/>
                    <a:pt x="125492" y="86432"/>
                  </a:cubicBezTo>
                  <a:cubicBezTo>
                    <a:pt x="125454" y="86486"/>
                    <a:pt x="125423" y="86543"/>
                    <a:pt x="125399" y="86602"/>
                  </a:cubicBezTo>
                  <a:lnTo>
                    <a:pt x="105791" y="80580"/>
                  </a:lnTo>
                  <a:cubicBezTo>
                    <a:pt x="105808" y="80484"/>
                    <a:pt x="105812" y="80386"/>
                    <a:pt x="105795" y="80285"/>
                  </a:cubicBezTo>
                  <a:cubicBezTo>
                    <a:pt x="105757" y="80052"/>
                    <a:pt x="105629" y="79848"/>
                    <a:pt x="105437" y="79710"/>
                  </a:cubicBezTo>
                  <a:cubicBezTo>
                    <a:pt x="105283" y="79599"/>
                    <a:pt x="105105" y="79547"/>
                    <a:pt x="104928" y="79547"/>
                  </a:cubicBezTo>
                  <a:cubicBezTo>
                    <a:pt x="104839" y="79547"/>
                    <a:pt x="104751" y="79560"/>
                    <a:pt x="104666" y="79586"/>
                  </a:cubicBezTo>
                  <a:lnTo>
                    <a:pt x="91291" y="59370"/>
                  </a:lnTo>
                  <a:cubicBezTo>
                    <a:pt x="91351" y="59320"/>
                    <a:pt x="91408" y="59265"/>
                    <a:pt x="91454" y="59199"/>
                  </a:cubicBezTo>
                  <a:cubicBezTo>
                    <a:pt x="91612" y="58980"/>
                    <a:pt x="91650" y="58716"/>
                    <a:pt x="91591" y="58473"/>
                  </a:cubicBezTo>
                  <a:lnTo>
                    <a:pt x="121723" y="42022"/>
                  </a:lnTo>
                  <a:cubicBezTo>
                    <a:pt x="121773" y="42082"/>
                    <a:pt x="121827" y="42140"/>
                    <a:pt x="121893" y="42188"/>
                  </a:cubicBezTo>
                  <a:cubicBezTo>
                    <a:pt x="122049" y="42300"/>
                    <a:pt x="122229" y="42354"/>
                    <a:pt x="122408" y="42354"/>
                  </a:cubicBezTo>
                  <a:cubicBezTo>
                    <a:pt x="122508" y="42354"/>
                    <a:pt x="122608" y="42331"/>
                    <a:pt x="122702" y="42298"/>
                  </a:cubicBezTo>
                  <a:lnTo>
                    <a:pt x="143453" y="68738"/>
                  </a:lnTo>
                  <a:cubicBezTo>
                    <a:pt x="143438" y="68755"/>
                    <a:pt x="143422" y="68770"/>
                    <a:pt x="143408" y="68787"/>
                  </a:cubicBezTo>
                  <a:cubicBezTo>
                    <a:pt x="143123" y="69184"/>
                    <a:pt x="143215" y="69738"/>
                    <a:pt x="143613" y="70023"/>
                  </a:cubicBezTo>
                  <a:cubicBezTo>
                    <a:pt x="143769" y="70135"/>
                    <a:pt x="143948" y="70188"/>
                    <a:pt x="144127" y="70188"/>
                  </a:cubicBezTo>
                  <a:cubicBezTo>
                    <a:pt x="144155" y="70188"/>
                    <a:pt x="144182" y="70181"/>
                    <a:pt x="144210" y="70179"/>
                  </a:cubicBezTo>
                  <a:lnTo>
                    <a:pt x="150276" y="95191"/>
                  </a:lnTo>
                  <a:cubicBezTo>
                    <a:pt x="150132" y="95254"/>
                    <a:pt x="150005" y="95352"/>
                    <a:pt x="149911" y="95484"/>
                  </a:cubicBezTo>
                  <a:cubicBezTo>
                    <a:pt x="149774" y="95676"/>
                    <a:pt x="149718" y="95910"/>
                    <a:pt x="149758" y="96144"/>
                  </a:cubicBezTo>
                  <a:cubicBezTo>
                    <a:pt x="149796" y="96377"/>
                    <a:pt x="149923" y="96581"/>
                    <a:pt x="150116" y="96719"/>
                  </a:cubicBezTo>
                  <a:cubicBezTo>
                    <a:pt x="150272" y="96832"/>
                    <a:pt x="150451" y="96885"/>
                    <a:pt x="150630" y="96885"/>
                  </a:cubicBezTo>
                  <a:cubicBezTo>
                    <a:pt x="150905" y="96885"/>
                    <a:pt x="151178" y="96757"/>
                    <a:pt x="151351" y="96516"/>
                  </a:cubicBezTo>
                  <a:cubicBezTo>
                    <a:pt x="151633" y="96119"/>
                    <a:pt x="151542" y="95564"/>
                    <a:pt x="151145" y="95281"/>
                  </a:cubicBezTo>
                  <a:cubicBezTo>
                    <a:pt x="150994" y="95171"/>
                    <a:pt x="150817" y="95116"/>
                    <a:pt x="150635" y="95116"/>
                  </a:cubicBezTo>
                  <a:cubicBezTo>
                    <a:pt x="150591" y="95116"/>
                    <a:pt x="150546" y="95119"/>
                    <a:pt x="150501" y="95126"/>
                  </a:cubicBezTo>
                  <a:lnTo>
                    <a:pt x="144439" y="70126"/>
                  </a:lnTo>
                  <a:cubicBezTo>
                    <a:pt x="144598" y="70068"/>
                    <a:pt x="144742" y="69967"/>
                    <a:pt x="144848" y="69819"/>
                  </a:cubicBezTo>
                  <a:cubicBezTo>
                    <a:pt x="145133" y="69422"/>
                    <a:pt x="145041" y="68869"/>
                    <a:pt x="144643" y="68584"/>
                  </a:cubicBezTo>
                  <a:cubicBezTo>
                    <a:pt x="144489" y="68473"/>
                    <a:pt x="144310" y="68419"/>
                    <a:pt x="144133" y="68419"/>
                  </a:cubicBezTo>
                  <a:cubicBezTo>
                    <a:pt x="143954" y="68419"/>
                    <a:pt x="143776" y="68474"/>
                    <a:pt x="143625" y="68579"/>
                  </a:cubicBezTo>
                  <a:lnTo>
                    <a:pt x="122923" y="42187"/>
                  </a:lnTo>
                  <a:cubicBezTo>
                    <a:pt x="123003" y="42130"/>
                    <a:pt x="123078" y="42066"/>
                    <a:pt x="123137" y="41982"/>
                  </a:cubicBezTo>
                  <a:cubicBezTo>
                    <a:pt x="123422" y="41585"/>
                    <a:pt x="123330" y="41031"/>
                    <a:pt x="122934" y="40747"/>
                  </a:cubicBezTo>
                  <a:cubicBezTo>
                    <a:pt x="122782" y="40638"/>
                    <a:pt x="122603" y="40581"/>
                    <a:pt x="122419" y="40581"/>
                  </a:cubicBezTo>
                  <a:cubicBezTo>
                    <a:pt x="122371" y="40581"/>
                    <a:pt x="122322" y="40585"/>
                    <a:pt x="122273" y="40593"/>
                  </a:cubicBezTo>
                  <a:cubicBezTo>
                    <a:pt x="122040" y="40632"/>
                    <a:pt x="121837" y="40759"/>
                    <a:pt x="121699" y="40952"/>
                  </a:cubicBezTo>
                  <a:cubicBezTo>
                    <a:pt x="121684" y="40972"/>
                    <a:pt x="121674" y="40993"/>
                    <a:pt x="121662" y="41015"/>
                  </a:cubicBezTo>
                  <a:lnTo>
                    <a:pt x="88927" y="19118"/>
                  </a:lnTo>
                  <a:cubicBezTo>
                    <a:pt x="89200" y="18723"/>
                    <a:pt x="89106" y="18178"/>
                    <a:pt x="88714" y="17898"/>
                  </a:cubicBezTo>
                  <a:cubicBezTo>
                    <a:pt x="88558" y="17786"/>
                    <a:pt x="88378" y="17733"/>
                    <a:pt x="88200" y="17733"/>
                  </a:cubicBezTo>
                  <a:cubicBezTo>
                    <a:pt x="87924" y="17733"/>
                    <a:pt x="87652" y="17861"/>
                    <a:pt x="87479" y="18101"/>
                  </a:cubicBezTo>
                  <a:cubicBezTo>
                    <a:pt x="87463" y="18124"/>
                    <a:pt x="87452" y="18149"/>
                    <a:pt x="87437" y="18172"/>
                  </a:cubicBezTo>
                  <a:lnTo>
                    <a:pt x="59626" y="948"/>
                  </a:lnTo>
                  <a:cubicBezTo>
                    <a:pt x="59646" y="651"/>
                    <a:pt x="59520" y="351"/>
                    <a:pt x="59262" y="166"/>
                  </a:cubicBezTo>
                  <a:cubicBezTo>
                    <a:pt x="59111" y="58"/>
                    <a:pt x="58932" y="0"/>
                    <a:pt x="587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69;p48"/>
            <p:cNvSpPr/>
            <p:nvPr/>
          </p:nvSpPr>
          <p:spPr>
            <a:xfrm>
              <a:off x="1522650" y="3538750"/>
              <a:ext cx="2417375" cy="1058350"/>
            </a:xfrm>
            <a:custGeom>
              <a:rect b="b" l="l" r="r" t="t"/>
              <a:pathLst>
                <a:path extrusionOk="0" h="42334" w="96695">
                  <a:moveTo>
                    <a:pt x="1008" y="1"/>
                  </a:moveTo>
                  <a:cubicBezTo>
                    <a:pt x="960" y="1"/>
                    <a:pt x="911" y="5"/>
                    <a:pt x="862" y="13"/>
                  </a:cubicBezTo>
                  <a:cubicBezTo>
                    <a:pt x="628" y="51"/>
                    <a:pt x="424" y="179"/>
                    <a:pt x="285" y="371"/>
                  </a:cubicBezTo>
                  <a:cubicBezTo>
                    <a:pt x="1" y="768"/>
                    <a:pt x="93" y="1321"/>
                    <a:pt x="489" y="1607"/>
                  </a:cubicBezTo>
                  <a:cubicBezTo>
                    <a:pt x="641" y="1716"/>
                    <a:pt x="819" y="1772"/>
                    <a:pt x="1002" y="1772"/>
                  </a:cubicBezTo>
                  <a:cubicBezTo>
                    <a:pt x="1050" y="1772"/>
                    <a:pt x="1100" y="1768"/>
                    <a:pt x="1148" y="1760"/>
                  </a:cubicBezTo>
                  <a:cubicBezTo>
                    <a:pt x="1382" y="1721"/>
                    <a:pt x="1585" y="1594"/>
                    <a:pt x="1724" y="1401"/>
                  </a:cubicBezTo>
                  <a:cubicBezTo>
                    <a:pt x="1775" y="1331"/>
                    <a:pt x="1812" y="1251"/>
                    <a:pt x="1839" y="1170"/>
                  </a:cubicBezTo>
                  <a:lnTo>
                    <a:pt x="49478" y="20273"/>
                  </a:lnTo>
                  <a:cubicBezTo>
                    <a:pt x="49259" y="20661"/>
                    <a:pt x="49358" y="21161"/>
                    <a:pt x="49729" y="21426"/>
                  </a:cubicBezTo>
                  <a:cubicBezTo>
                    <a:pt x="49886" y="21538"/>
                    <a:pt x="50065" y="21592"/>
                    <a:pt x="50244" y="21592"/>
                  </a:cubicBezTo>
                  <a:cubicBezTo>
                    <a:pt x="50520" y="21592"/>
                    <a:pt x="50792" y="21463"/>
                    <a:pt x="50965" y="21223"/>
                  </a:cubicBezTo>
                  <a:cubicBezTo>
                    <a:pt x="50983" y="21196"/>
                    <a:pt x="50997" y="21168"/>
                    <a:pt x="51011" y="21141"/>
                  </a:cubicBezTo>
                  <a:lnTo>
                    <a:pt x="70453" y="38632"/>
                  </a:lnTo>
                  <a:cubicBezTo>
                    <a:pt x="70320" y="38824"/>
                    <a:pt x="70266" y="39053"/>
                    <a:pt x="70304" y="39285"/>
                  </a:cubicBezTo>
                  <a:cubicBezTo>
                    <a:pt x="70342" y="39518"/>
                    <a:pt x="70469" y="39722"/>
                    <a:pt x="70662" y="39860"/>
                  </a:cubicBezTo>
                  <a:cubicBezTo>
                    <a:pt x="70818" y="39972"/>
                    <a:pt x="70998" y="40026"/>
                    <a:pt x="71176" y="40026"/>
                  </a:cubicBezTo>
                  <a:cubicBezTo>
                    <a:pt x="71452" y="40026"/>
                    <a:pt x="71725" y="39897"/>
                    <a:pt x="71897" y="39657"/>
                  </a:cubicBezTo>
                  <a:cubicBezTo>
                    <a:pt x="71957" y="39572"/>
                    <a:pt x="71998" y="39480"/>
                    <a:pt x="72025" y="39385"/>
                  </a:cubicBezTo>
                  <a:lnTo>
                    <a:pt x="94903" y="41502"/>
                  </a:lnTo>
                  <a:cubicBezTo>
                    <a:pt x="94919" y="41758"/>
                    <a:pt x="95040" y="42007"/>
                    <a:pt x="95266" y="42168"/>
                  </a:cubicBezTo>
                  <a:cubicBezTo>
                    <a:pt x="95423" y="42280"/>
                    <a:pt x="95601" y="42334"/>
                    <a:pt x="95781" y="42334"/>
                  </a:cubicBezTo>
                  <a:cubicBezTo>
                    <a:pt x="96056" y="42334"/>
                    <a:pt x="96329" y="42206"/>
                    <a:pt x="96502" y="41965"/>
                  </a:cubicBezTo>
                  <a:cubicBezTo>
                    <a:pt x="96639" y="41772"/>
                    <a:pt x="96694" y="41539"/>
                    <a:pt x="96655" y="41305"/>
                  </a:cubicBezTo>
                  <a:cubicBezTo>
                    <a:pt x="96620" y="41070"/>
                    <a:pt x="96493" y="40865"/>
                    <a:pt x="96301" y="40727"/>
                  </a:cubicBezTo>
                  <a:cubicBezTo>
                    <a:pt x="96148" y="40618"/>
                    <a:pt x="95971" y="40561"/>
                    <a:pt x="95788" y="40561"/>
                  </a:cubicBezTo>
                  <a:cubicBezTo>
                    <a:pt x="95739" y="40561"/>
                    <a:pt x="95690" y="40565"/>
                    <a:pt x="95641" y="40573"/>
                  </a:cubicBezTo>
                  <a:cubicBezTo>
                    <a:pt x="95408" y="40613"/>
                    <a:pt x="95203" y="40739"/>
                    <a:pt x="95065" y="40932"/>
                  </a:cubicBezTo>
                  <a:cubicBezTo>
                    <a:pt x="94993" y="41035"/>
                    <a:pt x="94944" y="41149"/>
                    <a:pt x="94920" y="41266"/>
                  </a:cubicBezTo>
                  <a:lnTo>
                    <a:pt x="72064" y="39153"/>
                  </a:lnTo>
                  <a:cubicBezTo>
                    <a:pt x="72068" y="38873"/>
                    <a:pt x="71940" y="38595"/>
                    <a:pt x="71697" y="38420"/>
                  </a:cubicBezTo>
                  <a:cubicBezTo>
                    <a:pt x="71545" y="38311"/>
                    <a:pt x="71367" y="38254"/>
                    <a:pt x="71183" y="38254"/>
                  </a:cubicBezTo>
                  <a:cubicBezTo>
                    <a:pt x="71134" y="38254"/>
                    <a:pt x="71085" y="38258"/>
                    <a:pt x="71036" y="38266"/>
                  </a:cubicBezTo>
                  <a:cubicBezTo>
                    <a:pt x="70879" y="38292"/>
                    <a:pt x="70737" y="38361"/>
                    <a:pt x="70617" y="38461"/>
                  </a:cubicBezTo>
                  <a:lnTo>
                    <a:pt x="51109" y="20911"/>
                  </a:lnTo>
                  <a:cubicBezTo>
                    <a:pt x="51188" y="20572"/>
                    <a:pt x="51063" y="20203"/>
                    <a:pt x="50764" y="19988"/>
                  </a:cubicBezTo>
                  <a:cubicBezTo>
                    <a:pt x="50609" y="19877"/>
                    <a:pt x="50430" y="19824"/>
                    <a:pt x="50253" y="19824"/>
                  </a:cubicBezTo>
                  <a:cubicBezTo>
                    <a:pt x="50023" y="19824"/>
                    <a:pt x="49796" y="19913"/>
                    <a:pt x="49627" y="20080"/>
                  </a:cubicBezTo>
                  <a:lnTo>
                    <a:pt x="1890" y="937"/>
                  </a:lnTo>
                  <a:cubicBezTo>
                    <a:pt x="1894" y="873"/>
                    <a:pt x="1893" y="807"/>
                    <a:pt x="1881" y="741"/>
                  </a:cubicBezTo>
                  <a:cubicBezTo>
                    <a:pt x="1842" y="507"/>
                    <a:pt x="1715" y="304"/>
                    <a:pt x="1523" y="167"/>
                  </a:cubicBezTo>
                  <a:cubicBezTo>
                    <a:pt x="1371" y="58"/>
                    <a:pt x="1192" y="1"/>
                    <a:pt x="1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0" name="Google Shape;70;p48"/>
          <p:cNvGrpSpPr/>
          <p:nvPr/>
        </p:nvGrpSpPr>
        <p:grpSpPr>
          <a:xfrm>
            <a:off x="0" y="0"/>
            <a:ext cx="9144001" cy="5143500"/>
            <a:chOff x="0" y="0"/>
            <a:chExt cx="9144001" cy="5143500"/>
          </a:xfrm>
        </p:grpSpPr>
        <p:pic>
          <p:nvPicPr>
            <p:cNvPr id="71" name="Google Shape;71;p48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 flipH="1" rot="10800000">
              <a:off x="5738810" y="0"/>
              <a:ext cx="340519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" name="Google Shape;72;p4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flipH="1" rot="10800000">
              <a:off x="0" y="0"/>
              <a:ext cx="4727801" cy="22568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3" name="Google Shape;73;p48"/>
          <p:cNvSpPr txBox="1"/>
          <p:nvPr>
            <p:ph type="title"/>
          </p:nvPr>
        </p:nvSpPr>
        <p:spPr>
          <a:xfrm>
            <a:off x="713225" y="1528900"/>
            <a:ext cx="4872900" cy="196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4" name="Google Shape;74;p48"/>
          <p:cNvSpPr txBox="1"/>
          <p:nvPr>
            <p:ph idx="1" type="subTitle"/>
          </p:nvPr>
        </p:nvSpPr>
        <p:spPr>
          <a:xfrm>
            <a:off x="713225" y="3640050"/>
            <a:ext cx="4872900" cy="4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49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77" name="Google Shape;77;p49"/>
          <p:cNvSpPr txBox="1"/>
          <p:nvPr>
            <p:ph type="title"/>
          </p:nvPr>
        </p:nvSpPr>
        <p:spPr>
          <a:xfrm>
            <a:off x="720000" y="4014450"/>
            <a:ext cx="5713200" cy="572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78" name="Google Shape;78;p49"/>
          <p:cNvGrpSpPr/>
          <p:nvPr/>
        </p:nvGrpSpPr>
        <p:grpSpPr>
          <a:xfrm>
            <a:off x="0" y="4"/>
            <a:ext cx="9144005" cy="5143497"/>
            <a:chOff x="0" y="4"/>
            <a:chExt cx="9144005" cy="5143497"/>
          </a:xfrm>
        </p:grpSpPr>
        <p:pic>
          <p:nvPicPr>
            <p:cNvPr id="79" name="Google Shape;79;p49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 rot="-5400000">
              <a:off x="-564975" y="1487975"/>
              <a:ext cx="4220500" cy="3090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0" name="Google Shape;80;p4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rot="-5400000">
              <a:off x="6335799" y="-429125"/>
              <a:ext cx="2379077" cy="323733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1" name="Google Shape;81;p49"/>
          <p:cNvGrpSpPr/>
          <p:nvPr/>
        </p:nvGrpSpPr>
        <p:grpSpPr>
          <a:xfrm>
            <a:off x="-896231" y="-2525369"/>
            <a:ext cx="11703669" cy="10221582"/>
            <a:chOff x="-896231" y="-2525369"/>
            <a:chExt cx="11703669" cy="10221582"/>
          </a:xfrm>
        </p:grpSpPr>
        <p:grpSp>
          <p:nvGrpSpPr>
            <p:cNvPr id="82" name="Google Shape;82;p49"/>
            <p:cNvGrpSpPr/>
            <p:nvPr/>
          </p:nvGrpSpPr>
          <p:grpSpPr>
            <a:xfrm flipH="1" rot="-10539848">
              <a:off x="6108563" y="4049075"/>
              <a:ext cx="4573901" cy="3479217"/>
              <a:chOff x="1522650" y="1117750"/>
              <a:chExt cx="4574075" cy="3479350"/>
            </a:xfrm>
          </p:grpSpPr>
          <p:sp>
            <p:nvSpPr>
              <p:cNvPr id="83" name="Google Shape;83;p49"/>
              <p:cNvSpPr/>
              <p:nvPr/>
            </p:nvSpPr>
            <p:spPr>
              <a:xfrm>
                <a:off x="2305900" y="1117750"/>
                <a:ext cx="3790825" cy="3217100"/>
              </a:xfrm>
              <a:custGeom>
                <a:rect b="b" l="l" r="r" t="t"/>
                <a:pathLst>
                  <a:path extrusionOk="0" h="128684" w="151633">
                    <a:moveTo>
                      <a:pt x="59573" y="1190"/>
                    </a:moveTo>
                    <a:lnTo>
                      <a:pt x="87345" y="18391"/>
                    </a:lnTo>
                    <a:cubicBezTo>
                      <a:pt x="87254" y="18737"/>
                      <a:pt x="87376" y="19117"/>
                      <a:pt x="87682" y="19337"/>
                    </a:cubicBezTo>
                    <a:cubicBezTo>
                      <a:pt x="87712" y="19358"/>
                      <a:pt x="87742" y="19374"/>
                      <a:pt x="87773" y="19391"/>
                    </a:cubicBezTo>
                    <a:lnTo>
                      <a:pt x="73089" y="35287"/>
                    </a:lnTo>
                    <a:cubicBezTo>
                      <a:pt x="73041" y="35228"/>
                      <a:pt x="72987" y="35173"/>
                      <a:pt x="72923" y="35127"/>
                    </a:cubicBezTo>
                    <a:cubicBezTo>
                      <a:pt x="72772" y="35017"/>
                      <a:pt x="72594" y="34961"/>
                      <a:pt x="72410" y="34961"/>
                    </a:cubicBezTo>
                    <a:cubicBezTo>
                      <a:pt x="72364" y="34961"/>
                      <a:pt x="72317" y="34964"/>
                      <a:pt x="72269" y="34972"/>
                    </a:cubicBezTo>
                    <a:lnTo>
                      <a:pt x="59361" y="1513"/>
                    </a:lnTo>
                    <a:cubicBezTo>
                      <a:pt x="59397" y="1478"/>
                      <a:pt x="59435" y="1443"/>
                      <a:pt x="59466" y="1400"/>
                    </a:cubicBezTo>
                    <a:cubicBezTo>
                      <a:pt x="59513" y="1335"/>
                      <a:pt x="59546" y="1262"/>
                      <a:pt x="59573" y="1190"/>
                    </a:cubicBezTo>
                    <a:close/>
                    <a:moveTo>
                      <a:pt x="57905" y="1155"/>
                    </a:moveTo>
                    <a:cubicBezTo>
                      <a:pt x="57962" y="1330"/>
                      <a:pt x="58069" y="1490"/>
                      <a:pt x="58229" y="1604"/>
                    </a:cubicBezTo>
                    <a:cubicBezTo>
                      <a:pt x="58385" y="1716"/>
                      <a:pt x="58564" y="1770"/>
                      <a:pt x="58744" y="1770"/>
                    </a:cubicBezTo>
                    <a:cubicBezTo>
                      <a:pt x="58890" y="1770"/>
                      <a:pt x="59035" y="1731"/>
                      <a:pt x="59165" y="1661"/>
                    </a:cubicBezTo>
                    <a:lnTo>
                      <a:pt x="72044" y="35042"/>
                    </a:lnTo>
                    <a:cubicBezTo>
                      <a:pt x="71907" y="35103"/>
                      <a:pt x="71787" y="35197"/>
                      <a:pt x="71696" y="35320"/>
                    </a:cubicBezTo>
                    <a:lnTo>
                      <a:pt x="34939" y="10633"/>
                    </a:lnTo>
                    <a:cubicBezTo>
                      <a:pt x="34967" y="10533"/>
                      <a:pt x="34978" y="10431"/>
                      <a:pt x="34971" y="10330"/>
                    </a:cubicBezTo>
                    <a:lnTo>
                      <a:pt x="57905" y="1155"/>
                    </a:lnTo>
                    <a:close/>
                    <a:moveTo>
                      <a:pt x="34896" y="10886"/>
                    </a:moveTo>
                    <a:lnTo>
                      <a:pt x="71585" y="35528"/>
                    </a:lnTo>
                    <a:cubicBezTo>
                      <a:pt x="71451" y="35873"/>
                      <a:pt x="71547" y="36273"/>
                      <a:pt x="71839" y="36520"/>
                    </a:cubicBezTo>
                    <a:lnTo>
                      <a:pt x="61150" y="46075"/>
                    </a:lnTo>
                    <a:cubicBezTo>
                      <a:pt x="61131" y="46059"/>
                      <a:pt x="61114" y="46040"/>
                      <a:pt x="61092" y="46024"/>
                    </a:cubicBezTo>
                    <a:cubicBezTo>
                      <a:pt x="60938" y="45913"/>
                      <a:pt x="60760" y="45860"/>
                      <a:pt x="60583" y="45860"/>
                    </a:cubicBezTo>
                    <a:cubicBezTo>
                      <a:pt x="60438" y="45860"/>
                      <a:pt x="60294" y="45896"/>
                      <a:pt x="60165" y="45964"/>
                    </a:cubicBezTo>
                    <a:lnTo>
                      <a:pt x="34896" y="10886"/>
                    </a:lnTo>
                    <a:close/>
                    <a:moveTo>
                      <a:pt x="88012" y="19481"/>
                    </a:moveTo>
                    <a:cubicBezTo>
                      <a:pt x="88073" y="19495"/>
                      <a:pt x="88135" y="19503"/>
                      <a:pt x="88199" y="19503"/>
                    </a:cubicBezTo>
                    <a:cubicBezTo>
                      <a:pt x="88236" y="19503"/>
                      <a:pt x="88270" y="19496"/>
                      <a:pt x="88308" y="19491"/>
                    </a:cubicBezTo>
                    <a:lnTo>
                      <a:pt x="90601" y="57808"/>
                    </a:lnTo>
                    <a:cubicBezTo>
                      <a:pt x="90477" y="57828"/>
                      <a:pt x="90359" y="57878"/>
                      <a:pt x="90253" y="57948"/>
                    </a:cubicBezTo>
                    <a:lnTo>
                      <a:pt x="73040" y="36456"/>
                    </a:lnTo>
                    <a:cubicBezTo>
                      <a:pt x="73069" y="36426"/>
                      <a:pt x="73102" y="36397"/>
                      <a:pt x="73126" y="36363"/>
                    </a:cubicBezTo>
                    <a:cubicBezTo>
                      <a:pt x="73264" y="36171"/>
                      <a:pt x="73319" y="35936"/>
                      <a:pt x="73280" y="35702"/>
                    </a:cubicBezTo>
                    <a:cubicBezTo>
                      <a:pt x="73268" y="35629"/>
                      <a:pt x="73244" y="35561"/>
                      <a:pt x="73216" y="35494"/>
                    </a:cubicBezTo>
                    <a:lnTo>
                      <a:pt x="88012" y="19481"/>
                    </a:lnTo>
                    <a:close/>
                    <a:moveTo>
                      <a:pt x="88769" y="19295"/>
                    </a:moveTo>
                    <a:lnTo>
                      <a:pt x="121569" y="41232"/>
                    </a:lnTo>
                    <a:cubicBezTo>
                      <a:pt x="121516" y="41429"/>
                      <a:pt x="121532" y="41636"/>
                      <a:pt x="121612" y="41820"/>
                    </a:cubicBezTo>
                    <a:lnTo>
                      <a:pt x="91516" y="58252"/>
                    </a:lnTo>
                    <a:cubicBezTo>
                      <a:pt x="91455" y="58141"/>
                      <a:pt x="91371" y="58040"/>
                      <a:pt x="91261" y="57962"/>
                    </a:cubicBezTo>
                    <a:cubicBezTo>
                      <a:pt x="91131" y="57868"/>
                      <a:pt x="90984" y="57820"/>
                      <a:pt x="90835" y="57804"/>
                    </a:cubicBezTo>
                    <a:lnTo>
                      <a:pt x="88539" y="19431"/>
                    </a:lnTo>
                    <a:cubicBezTo>
                      <a:pt x="88621" y="19396"/>
                      <a:pt x="88699" y="19354"/>
                      <a:pt x="88769" y="19295"/>
                    </a:cubicBezTo>
                    <a:close/>
                    <a:moveTo>
                      <a:pt x="72858" y="36603"/>
                    </a:moveTo>
                    <a:lnTo>
                      <a:pt x="90079" y="58104"/>
                    </a:lnTo>
                    <a:cubicBezTo>
                      <a:pt x="90062" y="58125"/>
                      <a:pt x="90041" y="58144"/>
                      <a:pt x="90025" y="58165"/>
                    </a:cubicBezTo>
                    <a:cubicBezTo>
                      <a:pt x="89989" y="58216"/>
                      <a:pt x="89960" y="58268"/>
                      <a:pt x="89936" y="58323"/>
                    </a:cubicBezTo>
                    <a:lnTo>
                      <a:pt x="61457" y="46818"/>
                    </a:lnTo>
                    <a:cubicBezTo>
                      <a:pt x="61473" y="46617"/>
                      <a:pt x="61422" y="46416"/>
                      <a:pt x="61307" y="46247"/>
                    </a:cubicBezTo>
                    <a:lnTo>
                      <a:pt x="72044" y="36651"/>
                    </a:lnTo>
                    <a:cubicBezTo>
                      <a:pt x="72160" y="36702"/>
                      <a:pt x="72283" y="36731"/>
                      <a:pt x="72406" y="36731"/>
                    </a:cubicBezTo>
                    <a:cubicBezTo>
                      <a:pt x="72565" y="36731"/>
                      <a:pt x="72719" y="36684"/>
                      <a:pt x="72858" y="36603"/>
                    </a:cubicBezTo>
                    <a:close/>
                    <a:moveTo>
                      <a:pt x="29406" y="22188"/>
                    </a:moveTo>
                    <a:lnTo>
                      <a:pt x="59857" y="46227"/>
                    </a:lnTo>
                    <a:cubicBezTo>
                      <a:pt x="59573" y="46625"/>
                      <a:pt x="59665" y="47178"/>
                      <a:pt x="60061" y="47462"/>
                    </a:cubicBezTo>
                    <a:cubicBezTo>
                      <a:pt x="60098" y="47488"/>
                      <a:pt x="60135" y="47509"/>
                      <a:pt x="60173" y="47529"/>
                    </a:cubicBezTo>
                    <a:lnTo>
                      <a:pt x="58655" y="58545"/>
                    </a:lnTo>
                    <a:cubicBezTo>
                      <a:pt x="58595" y="58532"/>
                      <a:pt x="58534" y="58525"/>
                      <a:pt x="58473" y="58525"/>
                    </a:cubicBezTo>
                    <a:cubicBezTo>
                      <a:pt x="58354" y="58525"/>
                      <a:pt x="58236" y="58550"/>
                      <a:pt x="58125" y="58596"/>
                    </a:cubicBezTo>
                    <a:lnTo>
                      <a:pt x="29406" y="22188"/>
                    </a:lnTo>
                    <a:close/>
                    <a:moveTo>
                      <a:pt x="16326" y="26247"/>
                    </a:moveTo>
                    <a:lnTo>
                      <a:pt x="57750" y="58893"/>
                    </a:lnTo>
                    <a:cubicBezTo>
                      <a:pt x="57750" y="58894"/>
                      <a:pt x="57749" y="58894"/>
                      <a:pt x="57748" y="58895"/>
                    </a:cubicBezTo>
                    <a:cubicBezTo>
                      <a:pt x="57632" y="59054"/>
                      <a:pt x="57582" y="59240"/>
                      <a:pt x="57584" y="59421"/>
                    </a:cubicBezTo>
                    <a:lnTo>
                      <a:pt x="33209" y="61477"/>
                    </a:lnTo>
                    <a:cubicBezTo>
                      <a:pt x="33171" y="61253"/>
                      <a:pt x="33049" y="61044"/>
                      <a:pt x="32851" y="60900"/>
                    </a:cubicBezTo>
                    <a:cubicBezTo>
                      <a:pt x="32696" y="60788"/>
                      <a:pt x="32515" y="60735"/>
                      <a:pt x="32336" y="60735"/>
                    </a:cubicBezTo>
                    <a:cubicBezTo>
                      <a:pt x="32231" y="60735"/>
                      <a:pt x="32126" y="60753"/>
                      <a:pt x="32028" y="60789"/>
                    </a:cubicBezTo>
                    <a:lnTo>
                      <a:pt x="16086" y="26436"/>
                    </a:lnTo>
                    <a:cubicBezTo>
                      <a:pt x="16176" y="26387"/>
                      <a:pt x="16257" y="26325"/>
                      <a:pt x="16326" y="26247"/>
                    </a:cubicBezTo>
                    <a:close/>
                    <a:moveTo>
                      <a:pt x="57622" y="59652"/>
                    </a:moveTo>
                    <a:cubicBezTo>
                      <a:pt x="57674" y="59839"/>
                      <a:pt x="57783" y="60008"/>
                      <a:pt x="57952" y="60129"/>
                    </a:cubicBezTo>
                    <a:cubicBezTo>
                      <a:pt x="58054" y="60201"/>
                      <a:pt x="58165" y="60247"/>
                      <a:pt x="58279" y="60272"/>
                    </a:cubicBezTo>
                    <a:lnTo>
                      <a:pt x="55785" y="68604"/>
                    </a:lnTo>
                    <a:cubicBezTo>
                      <a:pt x="55759" y="68602"/>
                      <a:pt x="55732" y="68601"/>
                      <a:pt x="55705" y="68601"/>
                    </a:cubicBezTo>
                    <a:cubicBezTo>
                      <a:pt x="55430" y="68601"/>
                      <a:pt x="55160" y="68726"/>
                      <a:pt x="54987" y="68966"/>
                    </a:cubicBezTo>
                    <a:cubicBezTo>
                      <a:pt x="54939" y="69034"/>
                      <a:pt x="54905" y="69108"/>
                      <a:pt x="54878" y="69182"/>
                    </a:cubicBezTo>
                    <a:lnTo>
                      <a:pt x="33192" y="61843"/>
                    </a:lnTo>
                    <a:cubicBezTo>
                      <a:pt x="33203" y="61799"/>
                      <a:pt x="33210" y="61755"/>
                      <a:pt x="33214" y="61709"/>
                    </a:cubicBezTo>
                    <a:lnTo>
                      <a:pt x="57622" y="59652"/>
                    </a:lnTo>
                    <a:close/>
                    <a:moveTo>
                      <a:pt x="61404" y="47049"/>
                    </a:moveTo>
                    <a:lnTo>
                      <a:pt x="89872" y="58550"/>
                    </a:lnTo>
                    <a:cubicBezTo>
                      <a:pt x="89825" y="58868"/>
                      <a:pt x="89949" y="59201"/>
                      <a:pt x="90228" y="59401"/>
                    </a:cubicBezTo>
                    <a:cubicBezTo>
                      <a:pt x="90327" y="59471"/>
                      <a:pt x="90435" y="59515"/>
                      <a:pt x="90546" y="59541"/>
                    </a:cubicBezTo>
                    <a:lnTo>
                      <a:pt x="88027" y="76730"/>
                    </a:lnTo>
                    <a:cubicBezTo>
                      <a:pt x="88011" y="76729"/>
                      <a:pt x="87994" y="76729"/>
                      <a:pt x="87977" y="76729"/>
                    </a:cubicBezTo>
                    <a:cubicBezTo>
                      <a:pt x="87931" y="76729"/>
                      <a:pt x="87884" y="76732"/>
                      <a:pt x="87837" y="76740"/>
                    </a:cubicBezTo>
                    <a:cubicBezTo>
                      <a:pt x="87715" y="76760"/>
                      <a:pt x="87603" y="76805"/>
                      <a:pt x="87501" y="76869"/>
                    </a:cubicBezTo>
                    <a:lnTo>
                      <a:pt x="61265" y="47294"/>
                    </a:lnTo>
                    <a:cubicBezTo>
                      <a:pt x="61275" y="47282"/>
                      <a:pt x="61288" y="47273"/>
                      <a:pt x="61297" y="47259"/>
                    </a:cubicBezTo>
                    <a:cubicBezTo>
                      <a:pt x="61344" y="47194"/>
                      <a:pt x="61377" y="47123"/>
                      <a:pt x="61404" y="47049"/>
                    </a:cubicBezTo>
                    <a:close/>
                    <a:moveTo>
                      <a:pt x="61096" y="47455"/>
                    </a:moveTo>
                    <a:lnTo>
                      <a:pt x="87328" y="77024"/>
                    </a:lnTo>
                    <a:cubicBezTo>
                      <a:pt x="87322" y="77033"/>
                      <a:pt x="87314" y="77039"/>
                      <a:pt x="87308" y="77047"/>
                    </a:cubicBezTo>
                    <a:lnTo>
                      <a:pt x="59297" y="59712"/>
                    </a:lnTo>
                    <a:cubicBezTo>
                      <a:pt x="59429" y="59348"/>
                      <a:pt x="59315" y="58926"/>
                      <a:pt x="58985" y="58689"/>
                    </a:cubicBezTo>
                    <a:cubicBezTo>
                      <a:pt x="58952" y="58665"/>
                      <a:pt x="58916" y="58648"/>
                      <a:pt x="58882" y="58628"/>
                    </a:cubicBezTo>
                    <a:lnTo>
                      <a:pt x="60400" y="47607"/>
                    </a:lnTo>
                    <a:cubicBezTo>
                      <a:pt x="60459" y="47619"/>
                      <a:pt x="60519" y="47627"/>
                      <a:pt x="60578" y="47627"/>
                    </a:cubicBezTo>
                    <a:cubicBezTo>
                      <a:pt x="60762" y="47627"/>
                      <a:pt x="60943" y="47564"/>
                      <a:pt x="61096" y="47455"/>
                    </a:cubicBezTo>
                    <a:close/>
                    <a:moveTo>
                      <a:pt x="59189" y="59922"/>
                    </a:moveTo>
                    <a:lnTo>
                      <a:pt x="87178" y="77244"/>
                    </a:lnTo>
                    <a:cubicBezTo>
                      <a:pt x="87172" y="77259"/>
                      <a:pt x="87166" y="77275"/>
                      <a:pt x="87161" y="77291"/>
                    </a:cubicBezTo>
                    <a:lnTo>
                      <a:pt x="56571" y="69673"/>
                    </a:lnTo>
                    <a:cubicBezTo>
                      <a:pt x="56646" y="69338"/>
                      <a:pt x="56520" y="68976"/>
                      <a:pt x="56224" y="68763"/>
                    </a:cubicBezTo>
                    <a:cubicBezTo>
                      <a:pt x="56157" y="68717"/>
                      <a:pt x="56087" y="68682"/>
                      <a:pt x="56015" y="68656"/>
                    </a:cubicBezTo>
                    <a:lnTo>
                      <a:pt x="58519" y="60290"/>
                    </a:lnTo>
                    <a:cubicBezTo>
                      <a:pt x="58777" y="60275"/>
                      <a:pt x="59025" y="60152"/>
                      <a:pt x="59188" y="59926"/>
                    </a:cubicBezTo>
                    <a:cubicBezTo>
                      <a:pt x="59189" y="59924"/>
                      <a:pt x="59189" y="59923"/>
                      <a:pt x="59189" y="59922"/>
                    </a:cubicBezTo>
                    <a:close/>
                    <a:moveTo>
                      <a:pt x="6382" y="54567"/>
                    </a:moveTo>
                    <a:lnTo>
                      <a:pt x="31456" y="61554"/>
                    </a:lnTo>
                    <a:cubicBezTo>
                      <a:pt x="31440" y="61772"/>
                      <a:pt x="31506" y="61990"/>
                      <a:pt x="31643" y="62166"/>
                    </a:cubicBezTo>
                    <a:lnTo>
                      <a:pt x="15546" y="78173"/>
                    </a:lnTo>
                    <a:cubicBezTo>
                      <a:pt x="15506" y="78130"/>
                      <a:pt x="15461" y="78092"/>
                      <a:pt x="15414" y="78055"/>
                    </a:cubicBezTo>
                    <a:cubicBezTo>
                      <a:pt x="15260" y="77944"/>
                      <a:pt x="15081" y="77892"/>
                      <a:pt x="14905" y="77892"/>
                    </a:cubicBezTo>
                    <a:cubicBezTo>
                      <a:pt x="14826" y="77892"/>
                      <a:pt x="14747" y="77902"/>
                      <a:pt x="14671" y="77923"/>
                    </a:cubicBezTo>
                    <a:lnTo>
                      <a:pt x="6061" y="55104"/>
                    </a:lnTo>
                    <a:cubicBezTo>
                      <a:pt x="6125" y="55054"/>
                      <a:pt x="6183" y="54997"/>
                      <a:pt x="6233" y="54928"/>
                    </a:cubicBezTo>
                    <a:cubicBezTo>
                      <a:pt x="6313" y="54818"/>
                      <a:pt x="6360" y="54692"/>
                      <a:pt x="6382" y="54567"/>
                    </a:cubicBezTo>
                    <a:close/>
                    <a:moveTo>
                      <a:pt x="91099" y="59489"/>
                    </a:moveTo>
                    <a:lnTo>
                      <a:pt x="104457" y="79682"/>
                    </a:lnTo>
                    <a:cubicBezTo>
                      <a:pt x="104363" y="79741"/>
                      <a:pt x="104277" y="79819"/>
                      <a:pt x="104210" y="79913"/>
                    </a:cubicBezTo>
                    <a:cubicBezTo>
                      <a:pt x="104146" y="80003"/>
                      <a:pt x="104103" y="80102"/>
                      <a:pt x="104076" y="80204"/>
                    </a:cubicBezTo>
                    <a:lnTo>
                      <a:pt x="88866" y="77650"/>
                    </a:lnTo>
                    <a:cubicBezTo>
                      <a:pt x="88877" y="77362"/>
                      <a:pt x="88749" y="77075"/>
                      <a:pt x="88499" y="76896"/>
                    </a:cubicBezTo>
                    <a:cubicBezTo>
                      <a:pt x="88425" y="76842"/>
                      <a:pt x="88344" y="76806"/>
                      <a:pt x="88260" y="76778"/>
                    </a:cubicBezTo>
                    <a:lnTo>
                      <a:pt x="90783" y="59563"/>
                    </a:lnTo>
                    <a:cubicBezTo>
                      <a:pt x="90892" y="59558"/>
                      <a:pt x="90999" y="59534"/>
                      <a:pt x="91099" y="59489"/>
                    </a:cubicBezTo>
                    <a:close/>
                    <a:moveTo>
                      <a:pt x="33100" y="62061"/>
                    </a:moveTo>
                    <a:lnTo>
                      <a:pt x="54828" y="69413"/>
                    </a:lnTo>
                    <a:cubicBezTo>
                      <a:pt x="54804" y="69712"/>
                      <a:pt x="54931" y="70016"/>
                      <a:pt x="55192" y="70201"/>
                    </a:cubicBezTo>
                    <a:cubicBezTo>
                      <a:pt x="55275" y="70262"/>
                      <a:pt x="55369" y="70305"/>
                      <a:pt x="55466" y="70333"/>
                    </a:cubicBezTo>
                    <a:lnTo>
                      <a:pt x="54144" y="97291"/>
                    </a:lnTo>
                    <a:cubicBezTo>
                      <a:pt x="54112" y="97293"/>
                      <a:pt x="54080" y="97293"/>
                      <a:pt x="54049" y="97298"/>
                    </a:cubicBezTo>
                    <a:cubicBezTo>
                      <a:pt x="53964" y="97313"/>
                      <a:pt x="53885" y="97342"/>
                      <a:pt x="53809" y="97378"/>
                    </a:cubicBezTo>
                    <a:lnTo>
                      <a:pt x="32845" y="62338"/>
                    </a:lnTo>
                    <a:cubicBezTo>
                      <a:pt x="32924" y="62281"/>
                      <a:pt x="32998" y="62217"/>
                      <a:pt x="33057" y="62136"/>
                    </a:cubicBezTo>
                    <a:cubicBezTo>
                      <a:pt x="33074" y="62112"/>
                      <a:pt x="33085" y="62086"/>
                      <a:pt x="33100" y="62061"/>
                    </a:cubicBezTo>
                    <a:close/>
                    <a:moveTo>
                      <a:pt x="56487" y="69893"/>
                    </a:moveTo>
                    <a:lnTo>
                      <a:pt x="87105" y="77517"/>
                    </a:lnTo>
                    <a:cubicBezTo>
                      <a:pt x="87088" y="77681"/>
                      <a:pt x="87116" y="77843"/>
                      <a:pt x="87186" y="77992"/>
                    </a:cubicBezTo>
                    <a:lnTo>
                      <a:pt x="54942" y="97700"/>
                    </a:lnTo>
                    <a:cubicBezTo>
                      <a:pt x="54883" y="97604"/>
                      <a:pt x="54803" y="97519"/>
                      <a:pt x="54708" y="97452"/>
                    </a:cubicBezTo>
                    <a:cubicBezTo>
                      <a:pt x="54609" y="97379"/>
                      <a:pt x="54496" y="97331"/>
                      <a:pt x="54379" y="97305"/>
                    </a:cubicBezTo>
                    <a:lnTo>
                      <a:pt x="55700" y="70367"/>
                    </a:lnTo>
                    <a:lnTo>
                      <a:pt x="55705" y="70367"/>
                    </a:lnTo>
                    <a:cubicBezTo>
                      <a:pt x="55753" y="70367"/>
                      <a:pt x="55802" y="70364"/>
                      <a:pt x="55850" y="70355"/>
                    </a:cubicBezTo>
                    <a:cubicBezTo>
                      <a:pt x="56084" y="70317"/>
                      <a:pt x="56287" y="70190"/>
                      <a:pt x="56427" y="69997"/>
                    </a:cubicBezTo>
                    <a:cubicBezTo>
                      <a:pt x="56450" y="69964"/>
                      <a:pt x="56468" y="69927"/>
                      <a:pt x="56487" y="69893"/>
                    </a:cubicBezTo>
                    <a:close/>
                    <a:moveTo>
                      <a:pt x="31811" y="62331"/>
                    </a:moveTo>
                    <a:cubicBezTo>
                      <a:pt x="31814" y="62333"/>
                      <a:pt x="31817" y="62338"/>
                      <a:pt x="31821" y="62340"/>
                    </a:cubicBezTo>
                    <a:cubicBezTo>
                      <a:pt x="31978" y="62452"/>
                      <a:pt x="32156" y="62506"/>
                      <a:pt x="32336" y="62506"/>
                    </a:cubicBezTo>
                    <a:cubicBezTo>
                      <a:pt x="32439" y="62506"/>
                      <a:pt x="32539" y="62482"/>
                      <a:pt x="32636" y="62447"/>
                    </a:cubicBezTo>
                    <a:lnTo>
                      <a:pt x="53611" y="97508"/>
                    </a:lnTo>
                    <a:cubicBezTo>
                      <a:pt x="53561" y="97551"/>
                      <a:pt x="53513" y="97602"/>
                      <a:pt x="53473" y="97657"/>
                    </a:cubicBezTo>
                    <a:cubicBezTo>
                      <a:pt x="53449" y="97691"/>
                      <a:pt x="53432" y="97726"/>
                      <a:pt x="53414" y="97761"/>
                    </a:cubicBezTo>
                    <a:lnTo>
                      <a:pt x="15678" y="79186"/>
                    </a:lnTo>
                    <a:cubicBezTo>
                      <a:pt x="15816" y="78926"/>
                      <a:pt x="15811" y="78622"/>
                      <a:pt x="15682" y="78371"/>
                    </a:cubicBezTo>
                    <a:lnTo>
                      <a:pt x="31811" y="62331"/>
                    </a:lnTo>
                    <a:close/>
                    <a:moveTo>
                      <a:pt x="1615" y="71499"/>
                    </a:moveTo>
                    <a:lnTo>
                      <a:pt x="14037" y="78573"/>
                    </a:lnTo>
                    <a:cubicBezTo>
                      <a:pt x="13958" y="78911"/>
                      <a:pt x="14084" y="79279"/>
                      <a:pt x="14383" y="79494"/>
                    </a:cubicBezTo>
                    <a:cubicBezTo>
                      <a:pt x="14539" y="79606"/>
                      <a:pt x="14719" y="79660"/>
                      <a:pt x="14898" y="79660"/>
                    </a:cubicBezTo>
                    <a:cubicBezTo>
                      <a:pt x="15136" y="79660"/>
                      <a:pt x="15368" y="79558"/>
                      <a:pt x="15538" y="79377"/>
                    </a:cubicBezTo>
                    <a:lnTo>
                      <a:pt x="53328" y="97978"/>
                    </a:lnTo>
                    <a:cubicBezTo>
                      <a:pt x="53297" y="98118"/>
                      <a:pt x="53305" y="98265"/>
                      <a:pt x="53342" y="98402"/>
                    </a:cubicBezTo>
                    <a:lnTo>
                      <a:pt x="44172" y="100939"/>
                    </a:lnTo>
                    <a:cubicBezTo>
                      <a:pt x="44109" y="100823"/>
                      <a:pt x="44023" y="100722"/>
                      <a:pt x="43914" y="100644"/>
                    </a:cubicBezTo>
                    <a:cubicBezTo>
                      <a:pt x="43762" y="100534"/>
                      <a:pt x="43583" y="100477"/>
                      <a:pt x="43400" y="100477"/>
                    </a:cubicBezTo>
                    <a:cubicBezTo>
                      <a:pt x="43351" y="100477"/>
                      <a:pt x="43302" y="100481"/>
                      <a:pt x="43253" y="100489"/>
                    </a:cubicBezTo>
                    <a:cubicBezTo>
                      <a:pt x="43020" y="100528"/>
                      <a:pt x="42817" y="100655"/>
                      <a:pt x="42677" y="100848"/>
                    </a:cubicBezTo>
                    <a:cubicBezTo>
                      <a:pt x="42516" y="101072"/>
                      <a:pt x="42479" y="101346"/>
                      <a:pt x="42546" y="101594"/>
                    </a:cubicBezTo>
                    <a:lnTo>
                      <a:pt x="31935" y="108097"/>
                    </a:lnTo>
                    <a:cubicBezTo>
                      <a:pt x="31872" y="107978"/>
                      <a:pt x="31783" y="107872"/>
                      <a:pt x="31671" y="107790"/>
                    </a:cubicBezTo>
                    <a:cubicBezTo>
                      <a:pt x="31516" y="107679"/>
                      <a:pt x="31337" y="107626"/>
                      <a:pt x="31160" y="107626"/>
                    </a:cubicBezTo>
                    <a:cubicBezTo>
                      <a:pt x="30986" y="107626"/>
                      <a:pt x="30812" y="107678"/>
                      <a:pt x="30664" y="107776"/>
                    </a:cubicBezTo>
                    <a:lnTo>
                      <a:pt x="1598" y="71519"/>
                    </a:lnTo>
                    <a:cubicBezTo>
                      <a:pt x="1603" y="71511"/>
                      <a:pt x="1609" y="71506"/>
                      <a:pt x="1615" y="71499"/>
                    </a:cubicBezTo>
                    <a:close/>
                    <a:moveTo>
                      <a:pt x="87314" y="78191"/>
                    </a:moveTo>
                    <a:cubicBezTo>
                      <a:pt x="87360" y="78243"/>
                      <a:pt x="87409" y="78293"/>
                      <a:pt x="87467" y="78334"/>
                    </a:cubicBezTo>
                    <a:cubicBezTo>
                      <a:pt x="87623" y="78447"/>
                      <a:pt x="87803" y="78500"/>
                      <a:pt x="87981" y="78500"/>
                    </a:cubicBezTo>
                    <a:cubicBezTo>
                      <a:pt x="88023" y="78500"/>
                      <a:pt x="88063" y="78493"/>
                      <a:pt x="88103" y="78485"/>
                    </a:cubicBezTo>
                    <a:lnTo>
                      <a:pt x="95457" y="108915"/>
                    </a:lnTo>
                    <a:cubicBezTo>
                      <a:pt x="95228" y="108955"/>
                      <a:pt x="95026" y="109080"/>
                      <a:pt x="94890" y="109271"/>
                    </a:cubicBezTo>
                    <a:cubicBezTo>
                      <a:pt x="94886" y="109276"/>
                      <a:pt x="94884" y="109281"/>
                      <a:pt x="94880" y="109287"/>
                    </a:cubicBezTo>
                    <a:lnTo>
                      <a:pt x="55049" y="98390"/>
                    </a:lnTo>
                    <a:cubicBezTo>
                      <a:pt x="55079" y="98272"/>
                      <a:pt x="55087" y="98149"/>
                      <a:pt x="55066" y="98026"/>
                    </a:cubicBezTo>
                    <a:cubicBezTo>
                      <a:pt x="55060" y="97989"/>
                      <a:pt x="55048" y="97954"/>
                      <a:pt x="55038" y="97917"/>
                    </a:cubicBezTo>
                    <a:lnTo>
                      <a:pt x="87314" y="78191"/>
                    </a:lnTo>
                    <a:close/>
                    <a:moveTo>
                      <a:pt x="42637" y="101815"/>
                    </a:moveTo>
                    <a:cubicBezTo>
                      <a:pt x="42697" y="101917"/>
                      <a:pt x="42779" y="102009"/>
                      <a:pt x="42882" y="102083"/>
                    </a:cubicBezTo>
                    <a:cubicBezTo>
                      <a:pt x="43034" y="102192"/>
                      <a:pt x="43212" y="102249"/>
                      <a:pt x="43395" y="102249"/>
                    </a:cubicBezTo>
                    <a:cubicBezTo>
                      <a:pt x="43443" y="102249"/>
                      <a:pt x="43493" y="102245"/>
                      <a:pt x="43541" y="102237"/>
                    </a:cubicBezTo>
                    <a:cubicBezTo>
                      <a:pt x="43588" y="102229"/>
                      <a:pt x="43633" y="102216"/>
                      <a:pt x="43679" y="102201"/>
                    </a:cubicBezTo>
                    <a:lnTo>
                      <a:pt x="55444" y="118817"/>
                    </a:lnTo>
                    <a:cubicBezTo>
                      <a:pt x="55361" y="118874"/>
                      <a:pt x="55285" y="118944"/>
                      <a:pt x="55225" y="119027"/>
                    </a:cubicBezTo>
                    <a:cubicBezTo>
                      <a:pt x="55134" y="119155"/>
                      <a:pt x="55081" y="119302"/>
                      <a:pt x="55066" y="119454"/>
                    </a:cubicBezTo>
                    <a:lnTo>
                      <a:pt x="38399" y="118443"/>
                    </a:lnTo>
                    <a:lnTo>
                      <a:pt x="31738" y="109173"/>
                    </a:lnTo>
                    <a:cubicBezTo>
                      <a:pt x="31789" y="109128"/>
                      <a:pt x="31835" y="109080"/>
                      <a:pt x="31876" y="109025"/>
                    </a:cubicBezTo>
                    <a:cubicBezTo>
                      <a:pt x="32014" y="108832"/>
                      <a:pt x="32069" y="108598"/>
                      <a:pt x="32030" y="108364"/>
                    </a:cubicBezTo>
                    <a:cubicBezTo>
                      <a:pt x="32027" y="108350"/>
                      <a:pt x="32021" y="108336"/>
                      <a:pt x="32017" y="108321"/>
                    </a:cubicBezTo>
                    <a:lnTo>
                      <a:pt x="42637" y="101815"/>
                    </a:lnTo>
                    <a:close/>
                    <a:moveTo>
                      <a:pt x="54958" y="98612"/>
                    </a:moveTo>
                    <a:lnTo>
                      <a:pt x="94775" y="109505"/>
                    </a:lnTo>
                    <a:cubicBezTo>
                      <a:pt x="94674" y="109802"/>
                      <a:pt x="94737" y="110137"/>
                      <a:pt x="94949" y="110374"/>
                    </a:cubicBezTo>
                    <a:lnTo>
                      <a:pt x="79975" y="127087"/>
                    </a:lnTo>
                    <a:cubicBezTo>
                      <a:pt x="79970" y="127084"/>
                      <a:pt x="79968" y="127081"/>
                      <a:pt x="79965" y="127079"/>
                    </a:cubicBezTo>
                    <a:cubicBezTo>
                      <a:pt x="79813" y="126970"/>
                      <a:pt x="79634" y="126913"/>
                      <a:pt x="79451" y="126913"/>
                    </a:cubicBezTo>
                    <a:cubicBezTo>
                      <a:pt x="79403" y="126913"/>
                      <a:pt x="79354" y="126917"/>
                      <a:pt x="79305" y="126925"/>
                    </a:cubicBezTo>
                    <a:cubicBezTo>
                      <a:pt x="79089" y="126960"/>
                      <a:pt x="78902" y="127074"/>
                      <a:pt x="78766" y="127242"/>
                    </a:cubicBezTo>
                    <a:lnTo>
                      <a:pt x="44129" y="101861"/>
                    </a:lnTo>
                    <a:cubicBezTo>
                      <a:pt x="44257" y="101672"/>
                      <a:pt x="44310" y="101447"/>
                      <a:pt x="44272" y="101221"/>
                    </a:cubicBezTo>
                    <a:cubicBezTo>
                      <a:pt x="44268" y="101201"/>
                      <a:pt x="44262" y="101182"/>
                      <a:pt x="44256" y="101162"/>
                    </a:cubicBezTo>
                    <a:lnTo>
                      <a:pt x="53432" y="98624"/>
                    </a:lnTo>
                    <a:cubicBezTo>
                      <a:pt x="53492" y="98727"/>
                      <a:pt x="53573" y="98820"/>
                      <a:pt x="53678" y="98895"/>
                    </a:cubicBezTo>
                    <a:cubicBezTo>
                      <a:pt x="53834" y="99007"/>
                      <a:pt x="54013" y="99061"/>
                      <a:pt x="54193" y="99061"/>
                    </a:cubicBezTo>
                    <a:cubicBezTo>
                      <a:pt x="54468" y="99061"/>
                      <a:pt x="54740" y="98932"/>
                      <a:pt x="54914" y="98692"/>
                    </a:cubicBezTo>
                    <a:cubicBezTo>
                      <a:pt x="54931" y="98666"/>
                      <a:pt x="54943" y="98639"/>
                      <a:pt x="54958" y="98612"/>
                    </a:cubicBezTo>
                    <a:close/>
                    <a:moveTo>
                      <a:pt x="58749" y="0"/>
                    </a:moveTo>
                    <a:cubicBezTo>
                      <a:pt x="58700" y="0"/>
                      <a:pt x="58651" y="4"/>
                      <a:pt x="58601" y="13"/>
                    </a:cubicBezTo>
                    <a:cubicBezTo>
                      <a:pt x="58368" y="51"/>
                      <a:pt x="58165" y="178"/>
                      <a:pt x="58026" y="371"/>
                    </a:cubicBezTo>
                    <a:cubicBezTo>
                      <a:pt x="57906" y="537"/>
                      <a:pt x="57857" y="730"/>
                      <a:pt x="57863" y="922"/>
                    </a:cubicBezTo>
                    <a:lnTo>
                      <a:pt x="34925" y="10097"/>
                    </a:lnTo>
                    <a:cubicBezTo>
                      <a:pt x="34868" y="9931"/>
                      <a:pt x="34761" y="9780"/>
                      <a:pt x="34608" y="9669"/>
                    </a:cubicBezTo>
                    <a:cubicBezTo>
                      <a:pt x="34451" y="9557"/>
                      <a:pt x="34271" y="9503"/>
                      <a:pt x="34092" y="9503"/>
                    </a:cubicBezTo>
                    <a:cubicBezTo>
                      <a:pt x="33816" y="9503"/>
                      <a:pt x="33545" y="9631"/>
                      <a:pt x="33372" y="9872"/>
                    </a:cubicBezTo>
                    <a:cubicBezTo>
                      <a:pt x="33234" y="10064"/>
                      <a:pt x="33180" y="10299"/>
                      <a:pt x="33218" y="10533"/>
                    </a:cubicBezTo>
                    <a:cubicBezTo>
                      <a:pt x="33257" y="10766"/>
                      <a:pt x="33384" y="10969"/>
                      <a:pt x="33577" y="11108"/>
                    </a:cubicBezTo>
                    <a:cubicBezTo>
                      <a:pt x="33733" y="11221"/>
                      <a:pt x="33912" y="11274"/>
                      <a:pt x="34091" y="11274"/>
                    </a:cubicBezTo>
                    <a:cubicBezTo>
                      <a:pt x="34316" y="11274"/>
                      <a:pt x="34535" y="11185"/>
                      <a:pt x="34704" y="11023"/>
                    </a:cubicBezTo>
                    <a:lnTo>
                      <a:pt x="59844" y="45919"/>
                    </a:lnTo>
                    <a:lnTo>
                      <a:pt x="59844" y="45919"/>
                    </a:lnTo>
                    <a:lnTo>
                      <a:pt x="29110" y="21654"/>
                    </a:lnTo>
                    <a:cubicBezTo>
                      <a:pt x="29111" y="21652"/>
                      <a:pt x="29113" y="21651"/>
                      <a:pt x="29117" y="21648"/>
                    </a:cubicBezTo>
                    <a:cubicBezTo>
                      <a:pt x="29401" y="21251"/>
                      <a:pt x="29309" y="20697"/>
                      <a:pt x="28913" y="20413"/>
                    </a:cubicBezTo>
                    <a:cubicBezTo>
                      <a:pt x="28757" y="20301"/>
                      <a:pt x="28577" y="20247"/>
                      <a:pt x="28399" y="20247"/>
                    </a:cubicBezTo>
                    <a:cubicBezTo>
                      <a:pt x="28122" y="20247"/>
                      <a:pt x="27850" y="20375"/>
                      <a:pt x="27678" y="20616"/>
                    </a:cubicBezTo>
                    <a:cubicBezTo>
                      <a:pt x="27393" y="21013"/>
                      <a:pt x="27485" y="21567"/>
                      <a:pt x="27881" y="21851"/>
                    </a:cubicBezTo>
                    <a:cubicBezTo>
                      <a:pt x="28037" y="21963"/>
                      <a:pt x="28217" y="22017"/>
                      <a:pt x="28396" y="22017"/>
                    </a:cubicBezTo>
                    <a:cubicBezTo>
                      <a:pt x="28561" y="22017"/>
                      <a:pt x="28722" y="21967"/>
                      <a:pt x="28864" y="21877"/>
                    </a:cubicBezTo>
                    <a:lnTo>
                      <a:pt x="57922" y="58717"/>
                    </a:lnTo>
                    <a:cubicBezTo>
                      <a:pt x="57920" y="58718"/>
                      <a:pt x="57919" y="58719"/>
                      <a:pt x="57916" y="58723"/>
                    </a:cubicBezTo>
                    <a:lnTo>
                      <a:pt x="16459" y="26054"/>
                    </a:lnTo>
                    <a:cubicBezTo>
                      <a:pt x="16652" y="25671"/>
                      <a:pt x="16546" y="25194"/>
                      <a:pt x="16188" y="24937"/>
                    </a:cubicBezTo>
                    <a:cubicBezTo>
                      <a:pt x="16032" y="24825"/>
                      <a:pt x="15851" y="24771"/>
                      <a:pt x="15672" y="24771"/>
                    </a:cubicBezTo>
                    <a:cubicBezTo>
                      <a:pt x="15397" y="24771"/>
                      <a:pt x="15125" y="24899"/>
                      <a:pt x="14952" y="25140"/>
                    </a:cubicBezTo>
                    <a:cubicBezTo>
                      <a:pt x="14668" y="25537"/>
                      <a:pt x="14760" y="26091"/>
                      <a:pt x="15155" y="26375"/>
                    </a:cubicBezTo>
                    <a:cubicBezTo>
                      <a:pt x="15308" y="26486"/>
                      <a:pt x="15486" y="26541"/>
                      <a:pt x="15671" y="26541"/>
                    </a:cubicBezTo>
                    <a:cubicBezTo>
                      <a:pt x="15719" y="26541"/>
                      <a:pt x="15768" y="26537"/>
                      <a:pt x="15816" y="26529"/>
                    </a:cubicBezTo>
                    <a:cubicBezTo>
                      <a:pt x="15834" y="26526"/>
                      <a:pt x="15850" y="26520"/>
                      <a:pt x="15866" y="26516"/>
                    </a:cubicBezTo>
                    <a:lnTo>
                      <a:pt x="31824" y="60903"/>
                    </a:lnTo>
                    <a:cubicBezTo>
                      <a:pt x="31748" y="60958"/>
                      <a:pt x="31675" y="61023"/>
                      <a:pt x="31618" y="61103"/>
                    </a:cubicBezTo>
                    <a:cubicBezTo>
                      <a:pt x="31568" y="61173"/>
                      <a:pt x="31534" y="61248"/>
                      <a:pt x="31507" y="61324"/>
                    </a:cubicBezTo>
                    <a:lnTo>
                      <a:pt x="6390" y="54326"/>
                    </a:lnTo>
                    <a:cubicBezTo>
                      <a:pt x="6367" y="54081"/>
                      <a:pt x="6245" y="53846"/>
                      <a:pt x="6030" y="53692"/>
                    </a:cubicBezTo>
                    <a:cubicBezTo>
                      <a:pt x="5874" y="53581"/>
                      <a:pt x="5694" y="53527"/>
                      <a:pt x="5515" y="53527"/>
                    </a:cubicBezTo>
                    <a:cubicBezTo>
                      <a:pt x="5239" y="53527"/>
                      <a:pt x="4967" y="53655"/>
                      <a:pt x="4794" y="53896"/>
                    </a:cubicBezTo>
                    <a:cubicBezTo>
                      <a:pt x="4510" y="54293"/>
                      <a:pt x="4602" y="54846"/>
                      <a:pt x="4998" y="55131"/>
                    </a:cubicBezTo>
                    <a:cubicBezTo>
                      <a:pt x="5154" y="55243"/>
                      <a:pt x="5334" y="55297"/>
                      <a:pt x="5512" y="55297"/>
                    </a:cubicBezTo>
                    <a:cubicBezTo>
                      <a:pt x="5630" y="55297"/>
                      <a:pt x="5746" y="55269"/>
                      <a:pt x="5854" y="55223"/>
                    </a:cubicBezTo>
                    <a:lnTo>
                      <a:pt x="14454" y="78011"/>
                    </a:lnTo>
                    <a:cubicBezTo>
                      <a:pt x="14348" y="78072"/>
                      <a:pt x="14255" y="78154"/>
                      <a:pt x="14180" y="78258"/>
                    </a:cubicBezTo>
                    <a:cubicBezTo>
                      <a:pt x="14159" y="78289"/>
                      <a:pt x="14143" y="78321"/>
                      <a:pt x="14124" y="78354"/>
                    </a:cubicBezTo>
                    <a:lnTo>
                      <a:pt x="1732" y="71295"/>
                    </a:lnTo>
                    <a:cubicBezTo>
                      <a:pt x="1882" y="70925"/>
                      <a:pt x="1769" y="70488"/>
                      <a:pt x="1431" y="70244"/>
                    </a:cubicBezTo>
                    <a:cubicBezTo>
                      <a:pt x="1279" y="70136"/>
                      <a:pt x="1101" y="70079"/>
                      <a:pt x="918" y="70079"/>
                    </a:cubicBezTo>
                    <a:cubicBezTo>
                      <a:pt x="869" y="70079"/>
                      <a:pt x="819" y="70083"/>
                      <a:pt x="770" y="70091"/>
                    </a:cubicBezTo>
                    <a:cubicBezTo>
                      <a:pt x="535" y="70130"/>
                      <a:pt x="333" y="70257"/>
                      <a:pt x="193" y="70449"/>
                    </a:cubicBezTo>
                    <a:cubicBezTo>
                      <a:pt x="56" y="70642"/>
                      <a:pt x="1" y="70875"/>
                      <a:pt x="40" y="71109"/>
                    </a:cubicBezTo>
                    <a:cubicBezTo>
                      <a:pt x="79" y="71343"/>
                      <a:pt x="206" y="71547"/>
                      <a:pt x="399" y="71685"/>
                    </a:cubicBezTo>
                    <a:cubicBezTo>
                      <a:pt x="555" y="71797"/>
                      <a:pt x="734" y="71851"/>
                      <a:pt x="913" y="71851"/>
                    </a:cubicBezTo>
                    <a:cubicBezTo>
                      <a:pt x="1096" y="71851"/>
                      <a:pt x="1276" y="71789"/>
                      <a:pt x="1426" y="71680"/>
                    </a:cubicBezTo>
                    <a:lnTo>
                      <a:pt x="30491" y="107933"/>
                    </a:lnTo>
                    <a:cubicBezTo>
                      <a:pt x="30474" y="107952"/>
                      <a:pt x="30454" y="107971"/>
                      <a:pt x="30437" y="107994"/>
                    </a:cubicBezTo>
                    <a:cubicBezTo>
                      <a:pt x="30426" y="108010"/>
                      <a:pt x="30418" y="108029"/>
                      <a:pt x="30408" y="108045"/>
                    </a:cubicBezTo>
                    <a:lnTo>
                      <a:pt x="5131" y="93125"/>
                    </a:lnTo>
                    <a:cubicBezTo>
                      <a:pt x="5273" y="92758"/>
                      <a:pt x="5159" y="92325"/>
                      <a:pt x="4826" y="92087"/>
                    </a:cubicBezTo>
                    <a:cubicBezTo>
                      <a:pt x="4669" y="91975"/>
                      <a:pt x="4489" y="91921"/>
                      <a:pt x="4311" y="91921"/>
                    </a:cubicBezTo>
                    <a:cubicBezTo>
                      <a:pt x="4035" y="91921"/>
                      <a:pt x="3763" y="92050"/>
                      <a:pt x="3589" y="92291"/>
                    </a:cubicBezTo>
                    <a:cubicBezTo>
                      <a:pt x="3305" y="92688"/>
                      <a:pt x="3397" y="93241"/>
                      <a:pt x="3792" y="93527"/>
                    </a:cubicBezTo>
                    <a:cubicBezTo>
                      <a:pt x="3950" y="93639"/>
                      <a:pt x="4128" y="93692"/>
                      <a:pt x="4308" y="93692"/>
                    </a:cubicBezTo>
                    <a:cubicBezTo>
                      <a:pt x="4578" y="93692"/>
                      <a:pt x="4846" y="93566"/>
                      <a:pt x="5020" y="93332"/>
                    </a:cubicBezTo>
                    <a:lnTo>
                      <a:pt x="30310" y="108260"/>
                    </a:lnTo>
                    <a:cubicBezTo>
                      <a:pt x="30273" y="108387"/>
                      <a:pt x="30261" y="108519"/>
                      <a:pt x="30283" y="108652"/>
                    </a:cubicBezTo>
                    <a:cubicBezTo>
                      <a:pt x="30322" y="108886"/>
                      <a:pt x="30449" y="109090"/>
                      <a:pt x="30642" y="109228"/>
                    </a:cubicBezTo>
                    <a:cubicBezTo>
                      <a:pt x="30795" y="109337"/>
                      <a:pt x="30972" y="109394"/>
                      <a:pt x="31155" y="109394"/>
                    </a:cubicBezTo>
                    <a:cubicBezTo>
                      <a:pt x="31203" y="109394"/>
                      <a:pt x="31252" y="109389"/>
                      <a:pt x="31301" y="109382"/>
                    </a:cubicBezTo>
                    <a:cubicBezTo>
                      <a:pt x="31386" y="109367"/>
                      <a:pt x="31466" y="109337"/>
                      <a:pt x="31543" y="109302"/>
                    </a:cubicBezTo>
                    <a:lnTo>
                      <a:pt x="38242" y="118625"/>
                    </a:lnTo>
                    <a:lnTo>
                      <a:pt x="38274" y="118671"/>
                    </a:lnTo>
                    <a:lnTo>
                      <a:pt x="55072" y="119689"/>
                    </a:lnTo>
                    <a:cubicBezTo>
                      <a:pt x="55111" y="119923"/>
                      <a:pt x="55238" y="120126"/>
                      <a:pt x="55429" y="120263"/>
                    </a:cubicBezTo>
                    <a:cubicBezTo>
                      <a:pt x="55585" y="120375"/>
                      <a:pt x="55765" y="120428"/>
                      <a:pt x="55944" y="120428"/>
                    </a:cubicBezTo>
                    <a:cubicBezTo>
                      <a:pt x="56219" y="120428"/>
                      <a:pt x="56492" y="120300"/>
                      <a:pt x="56664" y="120059"/>
                    </a:cubicBezTo>
                    <a:cubicBezTo>
                      <a:pt x="56949" y="119663"/>
                      <a:pt x="56857" y="119109"/>
                      <a:pt x="56461" y="118824"/>
                    </a:cubicBezTo>
                    <a:cubicBezTo>
                      <a:pt x="56309" y="118716"/>
                      <a:pt x="56131" y="118659"/>
                      <a:pt x="55949" y="118659"/>
                    </a:cubicBezTo>
                    <a:cubicBezTo>
                      <a:pt x="55900" y="118659"/>
                      <a:pt x="55850" y="118663"/>
                      <a:pt x="55801" y="118671"/>
                    </a:cubicBezTo>
                    <a:cubicBezTo>
                      <a:pt x="55750" y="118679"/>
                      <a:pt x="55702" y="118694"/>
                      <a:pt x="55655" y="118710"/>
                    </a:cubicBezTo>
                    <a:lnTo>
                      <a:pt x="43893" y="102095"/>
                    </a:lnTo>
                    <a:cubicBezTo>
                      <a:pt x="43920" y="102077"/>
                      <a:pt x="43946" y="102056"/>
                      <a:pt x="43971" y="102035"/>
                    </a:cubicBezTo>
                    <a:lnTo>
                      <a:pt x="78639" y="127440"/>
                    </a:lnTo>
                    <a:cubicBezTo>
                      <a:pt x="78569" y="127597"/>
                      <a:pt x="78545" y="127770"/>
                      <a:pt x="78575" y="127942"/>
                    </a:cubicBezTo>
                    <a:cubicBezTo>
                      <a:pt x="78613" y="128175"/>
                      <a:pt x="78740" y="128380"/>
                      <a:pt x="78933" y="128518"/>
                    </a:cubicBezTo>
                    <a:cubicBezTo>
                      <a:pt x="79089" y="128630"/>
                      <a:pt x="79269" y="128683"/>
                      <a:pt x="79447" y="128683"/>
                    </a:cubicBezTo>
                    <a:cubicBezTo>
                      <a:pt x="79723" y="128683"/>
                      <a:pt x="79996" y="128555"/>
                      <a:pt x="80168" y="128314"/>
                    </a:cubicBezTo>
                    <a:cubicBezTo>
                      <a:pt x="80402" y="127987"/>
                      <a:pt x="80378" y="127555"/>
                      <a:pt x="80140" y="127252"/>
                    </a:cubicBezTo>
                    <a:lnTo>
                      <a:pt x="95125" y="110526"/>
                    </a:lnTo>
                    <a:cubicBezTo>
                      <a:pt x="95273" y="110624"/>
                      <a:pt x="95441" y="110672"/>
                      <a:pt x="95607" y="110672"/>
                    </a:cubicBezTo>
                    <a:cubicBezTo>
                      <a:pt x="95788" y="110672"/>
                      <a:pt x="95963" y="110612"/>
                      <a:pt x="96112" y="110507"/>
                    </a:cubicBezTo>
                    <a:lnTo>
                      <a:pt x="102491" y="121570"/>
                    </a:lnTo>
                    <a:cubicBezTo>
                      <a:pt x="102377" y="121631"/>
                      <a:pt x="102271" y="121716"/>
                      <a:pt x="102190" y="121830"/>
                    </a:cubicBezTo>
                    <a:cubicBezTo>
                      <a:pt x="101904" y="122228"/>
                      <a:pt x="101997" y="122780"/>
                      <a:pt x="102393" y="123065"/>
                    </a:cubicBezTo>
                    <a:cubicBezTo>
                      <a:pt x="102545" y="123175"/>
                      <a:pt x="102723" y="123231"/>
                      <a:pt x="102906" y="123231"/>
                    </a:cubicBezTo>
                    <a:cubicBezTo>
                      <a:pt x="102954" y="123231"/>
                      <a:pt x="103004" y="123228"/>
                      <a:pt x="103052" y="123219"/>
                    </a:cubicBezTo>
                    <a:cubicBezTo>
                      <a:pt x="103284" y="123181"/>
                      <a:pt x="103489" y="123053"/>
                      <a:pt x="103626" y="122861"/>
                    </a:cubicBezTo>
                    <a:cubicBezTo>
                      <a:pt x="103912" y="122464"/>
                      <a:pt x="103819" y="121910"/>
                      <a:pt x="103423" y="121625"/>
                    </a:cubicBezTo>
                    <a:cubicBezTo>
                      <a:pt x="103268" y="121514"/>
                      <a:pt x="103091" y="121463"/>
                      <a:pt x="102915" y="121463"/>
                    </a:cubicBezTo>
                    <a:cubicBezTo>
                      <a:pt x="102846" y="121463"/>
                      <a:pt x="102778" y="121470"/>
                      <a:pt x="102712" y="121485"/>
                    </a:cubicBezTo>
                    <a:lnTo>
                      <a:pt x="96287" y="110342"/>
                    </a:lnTo>
                    <a:cubicBezTo>
                      <a:pt x="96298" y="110329"/>
                      <a:pt x="96313" y="110318"/>
                      <a:pt x="96325" y="110302"/>
                    </a:cubicBezTo>
                    <a:cubicBezTo>
                      <a:pt x="96610" y="109904"/>
                      <a:pt x="96518" y="109351"/>
                      <a:pt x="96121" y="109066"/>
                    </a:cubicBezTo>
                    <a:cubicBezTo>
                      <a:pt x="95993" y="108973"/>
                      <a:pt x="95844" y="108923"/>
                      <a:pt x="95692" y="108908"/>
                    </a:cubicBezTo>
                    <a:lnTo>
                      <a:pt x="88325" y="78424"/>
                    </a:lnTo>
                    <a:cubicBezTo>
                      <a:pt x="88400" y="78392"/>
                      <a:pt x="88472" y="78351"/>
                      <a:pt x="88538" y="78298"/>
                    </a:cubicBezTo>
                    <a:lnTo>
                      <a:pt x="112640" y="101661"/>
                    </a:lnTo>
                    <a:cubicBezTo>
                      <a:pt x="112415" y="102050"/>
                      <a:pt x="112513" y="102555"/>
                      <a:pt x="112886" y="102822"/>
                    </a:cubicBezTo>
                    <a:cubicBezTo>
                      <a:pt x="113043" y="102935"/>
                      <a:pt x="113222" y="102988"/>
                      <a:pt x="113401" y="102988"/>
                    </a:cubicBezTo>
                    <a:cubicBezTo>
                      <a:pt x="113421" y="102988"/>
                      <a:pt x="113442" y="102983"/>
                      <a:pt x="113461" y="102982"/>
                    </a:cubicBezTo>
                    <a:lnTo>
                      <a:pt x="118567" y="120230"/>
                    </a:lnTo>
                    <a:cubicBezTo>
                      <a:pt x="118456" y="120292"/>
                      <a:pt x="118356" y="120375"/>
                      <a:pt x="118277" y="120485"/>
                    </a:cubicBezTo>
                    <a:cubicBezTo>
                      <a:pt x="117993" y="120882"/>
                      <a:pt x="118085" y="121436"/>
                      <a:pt x="118480" y="121721"/>
                    </a:cubicBezTo>
                    <a:cubicBezTo>
                      <a:pt x="118632" y="121830"/>
                      <a:pt x="118811" y="121886"/>
                      <a:pt x="118994" y="121886"/>
                    </a:cubicBezTo>
                    <a:cubicBezTo>
                      <a:pt x="119042" y="121886"/>
                      <a:pt x="119091" y="121882"/>
                      <a:pt x="119139" y="121875"/>
                    </a:cubicBezTo>
                    <a:cubicBezTo>
                      <a:pt x="119372" y="121835"/>
                      <a:pt x="119577" y="121709"/>
                      <a:pt x="119715" y="121516"/>
                    </a:cubicBezTo>
                    <a:cubicBezTo>
                      <a:pt x="119999" y="121118"/>
                      <a:pt x="119907" y="120565"/>
                      <a:pt x="119511" y="120281"/>
                    </a:cubicBezTo>
                    <a:cubicBezTo>
                      <a:pt x="119357" y="120170"/>
                      <a:pt x="119179" y="120118"/>
                      <a:pt x="119002" y="120118"/>
                    </a:cubicBezTo>
                    <a:cubicBezTo>
                      <a:pt x="118929" y="120118"/>
                      <a:pt x="118856" y="120127"/>
                      <a:pt x="118785" y="120144"/>
                    </a:cubicBezTo>
                    <a:lnTo>
                      <a:pt x="113690" y="102933"/>
                    </a:lnTo>
                    <a:cubicBezTo>
                      <a:pt x="113856" y="102876"/>
                      <a:pt x="114009" y="102773"/>
                      <a:pt x="114121" y="102619"/>
                    </a:cubicBezTo>
                    <a:cubicBezTo>
                      <a:pt x="114405" y="102222"/>
                      <a:pt x="114313" y="101668"/>
                      <a:pt x="113917" y="101384"/>
                    </a:cubicBezTo>
                    <a:cubicBezTo>
                      <a:pt x="113762" y="101272"/>
                      <a:pt x="113582" y="101219"/>
                      <a:pt x="113404" y="101219"/>
                    </a:cubicBezTo>
                    <a:cubicBezTo>
                      <a:pt x="113177" y="101219"/>
                      <a:pt x="112951" y="101307"/>
                      <a:pt x="112782" y="101473"/>
                    </a:cubicBezTo>
                    <a:lnTo>
                      <a:pt x="88698" y="78130"/>
                    </a:lnTo>
                    <a:cubicBezTo>
                      <a:pt x="88756" y="78050"/>
                      <a:pt x="88793" y="77963"/>
                      <a:pt x="88820" y="77873"/>
                    </a:cubicBezTo>
                    <a:lnTo>
                      <a:pt x="104040" y="80436"/>
                    </a:lnTo>
                    <a:cubicBezTo>
                      <a:pt x="104042" y="80710"/>
                      <a:pt x="104168" y="80979"/>
                      <a:pt x="104406" y="81151"/>
                    </a:cubicBezTo>
                    <a:cubicBezTo>
                      <a:pt x="104559" y="81260"/>
                      <a:pt x="104736" y="81316"/>
                      <a:pt x="104920" y="81316"/>
                    </a:cubicBezTo>
                    <a:cubicBezTo>
                      <a:pt x="104968" y="81316"/>
                      <a:pt x="105019" y="81312"/>
                      <a:pt x="105067" y="81303"/>
                    </a:cubicBezTo>
                    <a:cubicBezTo>
                      <a:pt x="105299" y="81265"/>
                      <a:pt x="105503" y="81138"/>
                      <a:pt x="105641" y="80945"/>
                    </a:cubicBezTo>
                    <a:cubicBezTo>
                      <a:pt x="105673" y="80901"/>
                      <a:pt x="105700" y="80853"/>
                      <a:pt x="105722" y="80805"/>
                    </a:cubicBezTo>
                    <a:lnTo>
                      <a:pt x="125340" y="86830"/>
                    </a:lnTo>
                    <a:cubicBezTo>
                      <a:pt x="125298" y="87143"/>
                      <a:pt x="125422" y="87472"/>
                      <a:pt x="125697" y="87670"/>
                    </a:cubicBezTo>
                    <a:cubicBezTo>
                      <a:pt x="125850" y="87779"/>
                      <a:pt x="126027" y="87835"/>
                      <a:pt x="126212" y="87835"/>
                    </a:cubicBezTo>
                    <a:cubicBezTo>
                      <a:pt x="126260" y="87835"/>
                      <a:pt x="126310" y="87831"/>
                      <a:pt x="126358" y="87823"/>
                    </a:cubicBezTo>
                    <a:cubicBezTo>
                      <a:pt x="126590" y="87784"/>
                      <a:pt x="126795" y="87657"/>
                      <a:pt x="126932" y="87464"/>
                    </a:cubicBezTo>
                    <a:cubicBezTo>
                      <a:pt x="127070" y="87272"/>
                      <a:pt x="127125" y="87039"/>
                      <a:pt x="127086" y="86804"/>
                    </a:cubicBezTo>
                    <a:cubicBezTo>
                      <a:pt x="127048" y="86571"/>
                      <a:pt x="126920" y="86367"/>
                      <a:pt x="126728" y="86229"/>
                    </a:cubicBezTo>
                    <a:cubicBezTo>
                      <a:pt x="126572" y="86117"/>
                      <a:pt x="126392" y="86063"/>
                      <a:pt x="126213" y="86063"/>
                    </a:cubicBezTo>
                    <a:cubicBezTo>
                      <a:pt x="125937" y="86063"/>
                      <a:pt x="125665" y="86191"/>
                      <a:pt x="125492" y="86432"/>
                    </a:cubicBezTo>
                    <a:cubicBezTo>
                      <a:pt x="125454" y="86486"/>
                      <a:pt x="125423" y="86543"/>
                      <a:pt x="125399" y="86602"/>
                    </a:cubicBezTo>
                    <a:lnTo>
                      <a:pt x="105791" y="80580"/>
                    </a:lnTo>
                    <a:cubicBezTo>
                      <a:pt x="105808" y="80484"/>
                      <a:pt x="105812" y="80386"/>
                      <a:pt x="105795" y="80285"/>
                    </a:cubicBezTo>
                    <a:cubicBezTo>
                      <a:pt x="105757" y="80052"/>
                      <a:pt x="105629" y="79848"/>
                      <a:pt x="105437" y="79710"/>
                    </a:cubicBezTo>
                    <a:cubicBezTo>
                      <a:pt x="105283" y="79599"/>
                      <a:pt x="105105" y="79547"/>
                      <a:pt x="104928" y="79547"/>
                    </a:cubicBezTo>
                    <a:cubicBezTo>
                      <a:pt x="104839" y="79547"/>
                      <a:pt x="104751" y="79560"/>
                      <a:pt x="104666" y="79586"/>
                    </a:cubicBezTo>
                    <a:lnTo>
                      <a:pt x="91291" y="59370"/>
                    </a:lnTo>
                    <a:cubicBezTo>
                      <a:pt x="91351" y="59320"/>
                      <a:pt x="91408" y="59265"/>
                      <a:pt x="91454" y="59199"/>
                    </a:cubicBezTo>
                    <a:cubicBezTo>
                      <a:pt x="91612" y="58980"/>
                      <a:pt x="91650" y="58716"/>
                      <a:pt x="91591" y="58473"/>
                    </a:cubicBezTo>
                    <a:lnTo>
                      <a:pt x="121723" y="42022"/>
                    </a:lnTo>
                    <a:cubicBezTo>
                      <a:pt x="121773" y="42082"/>
                      <a:pt x="121827" y="42140"/>
                      <a:pt x="121893" y="42188"/>
                    </a:cubicBezTo>
                    <a:cubicBezTo>
                      <a:pt x="122049" y="42300"/>
                      <a:pt x="122229" y="42354"/>
                      <a:pt x="122408" y="42354"/>
                    </a:cubicBezTo>
                    <a:cubicBezTo>
                      <a:pt x="122508" y="42354"/>
                      <a:pt x="122608" y="42331"/>
                      <a:pt x="122702" y="42298"/>
                    </a:cubicBezTo>
                    <a:lnTo>
                      <a:pt x="143453" y="68738"/>
                    </a:lnTo>
                    <a:cubicBezTo>
                      <a:pt x="143438" y="68755"/>
                      <a:pt x="143422" y="68770"/>
                      <a:pt x="143408" y="68787"/>
                    </a:cubicBezTo>
                    <a:cubicBezTo>
                      <a:pt x="143123" y="69184"/>
                      <a:pt x="143215" y="69738"/>
                      <a:pt x="143613" y="70023"/>
                    </a:cubicBezTo>
                    <a:cubicBezTo>
                      <a:pt x="143769" y="70135"/>
                      <a:pt x="143948" y="70188"/>
                      <a:pt x="144127" y="70188"/>
                    </a:cubicBezTo>
                    <a:cubicBezTo>
                      <a:pt x="144155" y="70188"/>
                      <a:pt x="144182" y="70181"/>
                      <a:pt x="144210" y="70179"/>
                    </a:cubicBezTo>
                    <a:lnTo>
                      <a:pt x="150276" y="95191"/>
                    </a:lnTo>
                    <a:cubicBezTo>
                      <a:pt x="150132" y="95254"/>
                      <a:pt x="150005" y="95352"/>
                      <a:pt x="149911" y="95484"/>
                    </a:cubicBezTo>
                    <a:cubicBezTo>
                      <a:pt x="149774" y="95676"/>
                      <a:pt x="149718" y="95910"/>
                      <a:pt x="149758" y="96144"/>
                    </a:cubicBezTo>
                    <a:cubicBezTo>
                      <a:pt x="149796" y="96377"/>
                      <a:pt x="149923" y="96581"/>
                      <a:pt x="150116" y="96719"/>
                    </a:cubicBezTo>
                    <a:cubicBezTo>
                      <a:pt x="150272" y="96832"/>
                      <a:pt x="150451" y="96885"/>
                      <a:pt x="150630" y="96885"/>
                    </a:cubicBezTo>
                    <a:cubicBezTo>
                      <a:pt x="150905" y="96885"/>
                      <a:pt x="151178" y="96757"/>
                      <a:pt x="151351" y="96516"/>
                    </a:cubicBezTo>
                    <a:cubicBezTo>
                      <a:pt x="151633" y="96119"/>
                      <a:pt x="151542" y="95564"/>
                      <a:pt x="151145" y="95281"/>
                    </a:cubicBezTo>
                    <a:cubicBezTo>
                      <a:pt x="150994" y="95171"/>
                      <a:pt x="150817" y="95116"/>
                      <a:pt x="150635" y="95116"/>
                    </a:cubicBezTo>
                    <a:cubicBezTo>
                      <a:pt x="150591" y="95116"/>
                      <a:pt x="150546" y="95119"/>
                      <a:pt x="150501" y="95126"/>
                    </a:cubicBezTo>
                    <a:lnTo>
                      <a:pt x="144439" y="70126"/>
                    </a:lnTo>
                    <a:cubicBezTo>
                      <a:pt x="144598" y="70068"/>
                      <a:pt x="144742" y="69967"/>
                      <a:pt x="144848" y="69819"/>
                    </a:cubicBezTo>
                    <a:cubicBezTo>
                      <a:pt x="145133" y="69422"/>
                      <a:pt x="145041" y="68869"/>
                      <a:pt x="144643" y="68584"/>
                    </a:cubicBezTo>
                    <a:cubicBezTo>
                      <a:pt x="144489" y="68473"/>
                      <a:pt x="144310" y="68419"/>
                      <a:pt x="144133" y="68419"/>
                    </a:cubicBezTo>
                    <a:cubicBezTo>
                      <a:pt x="143954" y="68419"/>
                      <a:pt x="143776" y="68474"/>
                      <a:pt x="143625" y="68579"/>
                    </a:cubicBezTo>
                    <a:lnTo>
                      <a:pt x="122923" y="42187"/>
                    </a:lnTo>
                    <a:cubicBezTo>
                      <a:pt x="123003" y="42130"/>
                      <a:pt x="123078" y="42066"/>
                      <a:pt x="123137" y="41982"/>
                    </a:cubicBezTo>
                    <a:cubicBezTo>
                      <a:pt x="123422" y="41585"/>
                      <a:pt x="123330" y="41031"/>
                      <a:pt x="122934" y="40747"/>
                    </a:cubicBezTo>
                    <a:cubicBezTo>
                      <a:pt x="122782" y="40638"/>
                      <a:pt x="122603" y="40581"/>
                      <a:pt x="122419" y="40581"/>
                    </a:cubicBezTo>
                    <a:cubicBezTo>
                      <a:pt x="122371" y="40581"/>
                      <a:pt x="122322" y="40585"/>
                      <a:pt x="122273" y="40593"/>
                    </a:cubicBezTo>
                    <a:cubicBezTo>
                      <a:pt x="122040" y="40632"/>
                      <a:pt x="121837" y="40759"/>
                      <a:pt x="121699" y="40952"/>
                    </a:cubicBezTo>
                    <a:cubicBezTo>
                      <a:pt x="121684" y="40972"/>
                      <a:pt x="121674" y="40993"/>
                      <a:pt x="121662" y="41015"/>
                    </a:cubicBezTo>
                    <a:lnTo>
                      <a:pt x="88927" y="19118"/>
                    </a:lnTo>
                    <a:cubicBezTo>
                      <a:pt x="89200" y="18723"/>
                      <a:pt x="89106" y="18178"/>
                      <a:pt x="88714" y="17898"/>
                    </a:cubicBezTo>
                    <a:cubicBezTo>
                      <a:pt x="88558" y="17786"/>
                      <a:pt x="88378" y="17733"/>
                      <a:pt x="88200" y="17733"/>
                    </a:cubicBezTo>
                    <a:cubicBezTo>
                      <a:pt x="87924" y="17733"/>
                      <a:pt x="87652" y="17861"/>
                      <a:pt x="87479" y="18101"/>
                    </a:cubicBezTo>
                    <a:cubicBezTo>
                      <a:pt x="87463" y="18124"/>
                      <a:pt x="87452" y="18149"/>
                      <a:pt x="87437" y="18172"/>
                    </a:cubicBezTo>
                    <a:lnTo>
                      <a:pt x="59626" y="948"/>
                    </a:lnTo>
                    <a:cubicBezTo>
                      <a:pt x="59646" y="651"/>
                      <a:pt x="59520" y="351"/>
                      <a:pt x="59262" y="166"/>
                    </a:cubicBezTo>
                    <a:cubicBezTo>
                      <a:pt x="59111" y="58"/>
                      <a:pt x="58932" y="0"/>
                      <a:pt x="5874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" name="Google Shape;84;p49"/>
              <p:cNvSpPr/>
              <p:nvPr/>
            </p:nvSpPr>
            <p:spPr>
              <a:xfrm>
                <a:off x="1522650" y="3538750"/>
                <a:ext cx="2417375" cy="1058350"/>
              </a:xfrm>
              <a:custGeom>
                <a:rect b="b" l="l" r="r" t="t"/>
                <a:pathLst>
                  <a:path extrusionOk="0" h="42334" w="96695">
                    <a:moveTo>
                      <a:pt x="1008" y="1"/>
                    </a:moveTo>
                    <a:cubicBezTo>
                      <a:pt x="960" y="1"/>
                      <a:pt x="911" y="5"/>
                      <a:pt x="862" y="13"/>
                    </a:cubicBezTo>
                    <a:cubicBezTo>
                      <a:pt x="628" y="51"/>
                      <a:pt x="424" y="179"/>
                      <a:pt x="285" y="371"/>
                    </a:cubicBezTo>
                    <a:cubicBezTo>
                      <a:pt x="1" y="768"/>
                      <a:pt x="93" y="1321"/>
                      <a:pt x="489" y="1607"/>
                    </a:cubicBezTo>
                    <a:cubicBezTo>
                      <a:pt x="641" y="1716"/>
                      <a:pt x="819" y="1772"/>
                      <a:pt x="1002" y="1772"/>
                    </a:cubicBezTo>
                    <a:cubicBezTo>
                      <a:pt x="1050" y="1772"/>
                      <a:pt x="1100" y="1768"/>
                      <a:pt x="1148" y="1760"/>
                    </a:cubicBezTo>
                    <a:cubicBezTo>
                      <a:pt x="1382" y="1721"/>
                      <a:pt x="1585" y="1594"/>
                      <a:pt x="1724" y="1401"/>
                    </a:cubicBezTo>
                    <a:cubicBezTo>
                      <a:pt x="1775" y="1331"/>
                      <a:pt x="1812" y="1251"/>
                      <a:pt x="1839" y="1170"/>
                    </a:cubicBezTo>
                    <a:lnTo>
                      <a:pt x="49478" y="20273"/>
                    </a:lnTo>
                    <a:cubicBezTo>
                      <a:pt x="49259" y="20661"/>
                      <a:pt x="49358" y="21161"/>
                      <a:pt x="49729" y="21426"/>
                    </a:cubicBezTo>
                    <a:cubicBezTo>
                      <a:pt x="49886" y="21538"/>
                      <a:pt x="50065" y="21592"/>
                      <a:pt x="50244" y="21592"/>
                    </a:cubicBezTo>
                    <a:cubicBezTo>
                      <a:pt x="50520" y="21592"/>
                      <a:pt x="50792" y="21463"/>
                      <a:pt x="50965" y="21223"/>
                    </a:cubicBezTo>
                    <a:cubicBezTo>
                      <a:pt x="50983" y="21196"/>
                      <a:pt x="50997" y="21168"/>
                      <a:pt x="51011" y="21141"/>
                    </a:cubicBezTo>
                    <a:lnTo>
                      <a:pt x="70453" y="38632"/>
                    </a:lnTo>
                    <a:cubicBezTo>
                      <a:pt x="70320" y="38824"/>
                      <a:pt x="70266" y="39053"/>
                      <a:pt x="70304" y="39285"/>
                    </a:cubicBezTo>
                    <a:cubicBezTo>
                      <a:pt x="70342" y="39518"/>
                      <a:pt x="70469" y="39722"/>
                      <a:pt x="70662" y="39860"/>
                    </a:cubicBezTo>
                    <a:cubicBezTo>
                      <a:pt x="70818" y="39972"/>
                      <a:pt x="70998" y="40026"/>
                      <a:pt x="71176" y="40026"/>
                    </a:cubicBezTo>
                    <a:cubicBezTo>
                      <a:pt x="71452" y="40026"/>
                      <a:pt x="71725" y="39897"/>
                      <a:pt x="71897" y="39657"/>
                    </a:cubicBezTo>
                    <a:cubicBezTo>
                      <a:pt x="71957" y="39572"/>
                      <a:pt x="71998" y="39480"/>
                      <a:pt x="72025" y="39385"/>
                    </a:cubicBezTo>
                    <a:lnTo>
                      <a:pt x="94903" y="41502"/>
                    </a:lnTo>
                    <a:cubicBezTo>
                      <a:pt x="94919" y="41758"/>
                      <a:pt x="95040" y="42007"/>
                      <a:pt x="95266" y="42168"/>
                    </a:cubicBezTo>
                    <a:cubicBezTo>
                      <a:pt x="95423" y="42280"/>
                      <a:pt x="95601" y="42334"/>
                      <a:pt x="95781" y="42334"/>
                    </a:cubicBezTo>
                    <a:cubicBezTo>
                      <a:pt x="96056" y="42334"/>
                      <a:pt x="96329" y="42206"/>
                      <a:pt x="96502" y="41965"/>
                    </a:cubicBezTo>
                    <a:cubicBezTo>
                      <a:pt x="96639" y="41772"/>
                      <a:pt x="96694" y="41539"/>
                      <a:pt x="96655" y="41305"/>
                    </a:cubicBezTo>
                    <a:cubicBezTo>
                      <a:pt x="96620" y="41070"/>
                      <a:pt x="96493" y="40865"/>
                      <a:pt x="96301" y="40727"/>
                    </a:cubicBezTo>
                    <a:cubicBezTo>
                      <a:pt x="96148" y="40618"/>
                      <a:pt x="95971" y="40561"/>
                      <a:pt x="95788" y="40561"/>
                    </a:cubicBezTo>
                    <a:cubicBezTo>
                      <a:pt x="95739" y="40561"/>
                      <a:pt x="95690" y="40565"/>
                      <a:pt x="95641" y="40573"/>
                    </a:cubicBezTo>
                    <a:cubicBezTo>
                      <a:pt x="95408" y="40613"/>
                      <a:pt x="95203" y="40739"/>
                      <a:pt x="95065" y="40932"/>
                    </a:cubicBezTo>
                    <a:cubicBezTo>
                      <a:pt x="94993" y="41035"/>
                      <a:pt x="94944" y="41149"/>
                      <a:pt x="94920" y="41266"/>
                    </a:cubicBezTo>
                    <a:lnTo>
                      <a:pt x="72064" y="39153"/>
                    </a:lnTo>
                    <a:cubicBezTo>
                      <a:pt x="72068" y="38873"/>
                      <a:pt x="71940" y="38595"/>
                      <a:pt x="71697" y="38420"/>
                    </a:cubicBezTo>
                    <a:cubicBezTo>
                      <a:pt x="71545" y="38311"/>
                      <a:pt x="71367" y="38254"/>
                      <a:pt x="71183" y="38254"/>
                    </a:cubicBezTo>
                    <a:cubicBezTo>
                      <a:pt x="71134" y="38254"/>
                      <a:pt x="71085" y="38258"/>
                      <a:pt x="71036" y="38266"/>
                    </a:cubicBezTo>
                    <a:cubicBezTo>
                      <a:pt x="70879" y="38292"/>
                      <a:pt x="70737" y="38361"/>
                      <a:pt x="70617" y="38461"/>
                    </a:cubicBezTo>
                    <a:lnTo>
                      <a:pt x="51109" y="20911"/>
                    </a:lnTo>
                    <a:cubicBezTo>
                      <a:pt x="51188" y="20572"/>
                      <a:pt x="51063" y="20203"/>
                      <a:pt x="50764" y="19988"/>
                    </a:cubicBezTo>
                    <a:cubicBezTo>
                      <a:pt x="50609" y="19877"/>
                      <a:pt x="50430" y="19824"/>
                      <a:pt x="50253" y="19824"/>
                    </a:cubicBezTo>
                    <a:cubicBezTo>
                      <a:pt x="50023" y="19824"/>
                      <a:pt x="49796" y="19913"/>
                      <a:pt x="49627" y="20080"/>
                    </a:cubicBezTo>
                    <a:lnTo>
                      <a:pt x="1890" y="937"/>
                    </a:lnTo>
                    <a:cubicBezTo>
                      <a:pt x="1894" y="873"/>
                      <a:pt x="1893" y="807"/>
                      <a:pt x="1881" y="741"/>
                    </a:cubicBezTo>
                    <a:cubicBezTo>
                      <a:pt x="1842" y="507"/>
                      <a:pt x="1715" y="304"/>
                      <a:pt x="1523" y="167"/>
                    </a:cubicBezTo>
                    <a:cubicBezTo>
                      <a:pt x="1371" y="58"/>
                      <a:pt x="1192" y="1"/>
                      <a:pt x="100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5" name="Google Shape;85;p49"/>
            <p:cNvGrpSpPr/>
            <p:nvPr/>
          </p:nvGrpSpPr>
          <p:grpSpPr>
            <a:xfrm>
              <a:off x="-896231" y="-2525369"/>
              <a:ext cx="4573618" cy="3479002"/>
              <a:chOff x="1522650" y="1117750"/>
              <a:chExt cx="4574075" cy="3479350"/>
            </a:xfrm>
          </p:grpSpPr>
          <p:sp>
            <p:nvSpPr>
              <p:cNvPr id="86" name="Google Shape;86;p49"/>
              <p:cNvSpPr/>
              <p:nvPr/>
            </p:nvSpPr>
            <p:spPr>
              <a:xfrm>
                <a:off x="2305900" y="1117750"/>
                <a:ext cx="3790825" cy="3217100"/>
              </a:xfrm>
              <a:custGeom>
                <a:rect b="b" l="l" r="r" t="t"/>
                <a:pathLst>
                  <a:path extrusionOk="0" h="128684" w="151633">
                    <a:moveTo>
                      <a:pt x="59573" y="1190"/>
                    </a:moveTo>
                    <a:lnTo>
                      <a:pt x="87345" y="18391"/>
                    </a:lnTo>
                    <a:cubicBezTo>
                      <a:pt x="87254" y="18737"/>
                      <a:pt x="87376" y="19117"/>
                      <a:pt x="87682" y="19337"/>
                    </a:cubicBezTo>
                    <a:cubicBezTo>
                      <a:pt x="87712" y="19358"/>
                      <a:pt x="87742" y="19374"/>
                      <a:pt x="87773" y="19391"/>
                    </a:cubicBezTo>
                    <a:lnTo>
                      <a:pt x="73089" y="35287"/>
                    </a:lnTo>
                    <a:cubicBezTo>
                      <a:pt x="73041" y="35228"/>
                      <a:pt x="72987" y="35173"/>
                      <a:pt x="72923" y="35127"/>
                    </a:cubicBezTo>
                    <a:cubicBezTo>
                      <a:pt x="72772" y="35017"/>
                      <a:pt x="72594" y="34961"/>
                      <a:pt x="72410" y="34961"/>
                    </a:cubicBezTo>
                    <a:cubicBezTo>
                      <a:pt x="72364" y="34961"/>
                      <a:pt x="72317" y="34964"/>
                      <a:pt x="72269" y="34972"/>
                    </a:cubicBezTo>
                    <a:lnTo>
                      <a:pt x="59361" y="1513"/>
                    </a:lnTo>
                    <a:cubicBezTo>
                      <a:pt x="59397" y="1478"/>
                      <a:pt x="59435" y="1443"/>
                      <a:pt x="59466" y="1400"/>
                    </a:cubicBezTo>
                    <a:cubicBezTo>
                      <a:pt x="59513" y="1335"/>
                      <a:pt x="59546" y="1262"/>
                      <a:pt x="59573" y="1190"/>
                    </a:cubicBezTo>
                    <a:close/>
                    <a:moveTo>
                      <a:pt x="57905" y="1155"/>
                    </a:moveTo>
                    <a:cubicBezTo>
                      <a:pt x="57962" y="1330"/>
                      <a:pt x="58069" y="1490"/>
                      <a:pt x="58229" y="1604"/>
                    </a:cubicBezTo>
                    <a:cubicBezTo>
                      <a:pt x="58385" y="1716"/>
                      <a:pt x="58564" y="1770"/>
                      <a:pt x="58744" y="1770"/>
                    </a:cubicBezTo>
                    <a:cubicBezTo>
                      <a:pt x="58890" y="1770"/>
                      <a:pt x="59035" y="1731"/>
                      <a:pt x="59165" y="1661"/>
                    </a:cubicBezTo>
                    <a:lnTo>
                      <a:pt x="72044" y="35042"/>
                    </a:lnTo>
                    <a:cubicBezTo>
                      <a:pt x="71907" y="35103"/>
                      <a:pt x="71787" y="35197"/>
                      <a:pt x="71696" y="35320"/>
                    </a:cubicBezTo>
                    <a:lnTo>
                      <a:pt x="34939" y="10633"/>
                    </a:lnTo>
                    <a:cubicBezTo>
                      <a:pt x="34967" y="10533"/>
                      <a:pt x="34978" y="10431"/>
                      <a:pt x="34971" y="10330"/>
                    </a:cubicBezTo>
                    <a:lnTo>
                      <a:pt x="57905" y="1155"/>
                    </a:lnTo>
                    <a:close/>
                    <a:moveTo>
                      <a:pt x="34896" y="10886"/>
                    </a:moveTo>
                    <a:lnTo>
                      <a:pt x="71585" y="35528"/>
                    </a:lnTo>
                    <a:cubicBezTo>
                      <a:pt x="71451" y="35873"/>
                      <a:pt x="71547" y="36273"/>
                      <a:pt x="71839" y="36520"/>
                    </a:cubicBezTo>
                    <a:lnTo>
                      <a:pt x="61150" y="46075"/>
                    </a:lnTo>
                    <a:cubicBezTo>
                      <a:pt x="61131" y="46059"/>
                      <a:pt x="61114" y="46040"/>
                      <a:pt x="61092" y="46024"/>
                    </a:cubicBezTo>
                    <a:cubicBezTo>
                      <a:pt x="60938" y="45913"/>
                      <a:pt x="60760" y="45860"/>
                      <a:pt x="60583" y="45860"/>
                    </a:cubicBezTo>
                    <a:cubicBezTo>
                      <a:pt x="60438" y="45860"/>
                      <a:pt x="60294" y="45896"/>
                      <a:pt x="60165" y="45964"/>
                    </a:cubicBezTo>
                    <a:lnTo>
                      <a:pt x="34896" y="10886"/>
                    </a:lnTo>
                    <a:close/>
                    <a:moveTo>
                      <a:pt x="88012" y="19481"/>
                    </a:moveTo>
                    <a:cubicBezTo>
                      <a:pt x="88073" y="19495"/>
                      <a:pt x="88135" y="19503"/>
                      <a:pt x="88199" y="19503"/>
                    </a:cubicBezTo>
                    <a:cubicBezTo>
                      <a:pt x="88236" y="19503"/>
                      <a:pt x="88270" y="19496"/>
                      <a:pt x="88308" y="19491"/>
                    </a:cubicBezTo>
                    <a:lnTo>
                      <a:pt x="90601" y="57808"/>
                    </a:lnTo>
                    <a:cubicBezTo>
                      <a:pt x="90477" y="57828"/>
                      <a:pt x="90359" y="57878"/>
                      <a:pt x="90253" y="57948"/>
                    </a:cubicBezTo>
                    <a:lnTo>
                      <a:pt x="73040" y="36456"/>
                    </a:lnTo>
                    <a:cubicBezTo>
                      <a:pt x="73069" y="36426"/>
                      <a:pt x="73102" y="36397"/>
                      <a:pt x="73126" y="36363"/>
                    </a:cubicBezTo>
                    <a:cubicBezTo>
                      <a:pt x="73264" y="36171"/>
                      <a:pt x="73319" y="35936"/>
                      <a:pt x="73280" y="35702"/>
                    </a:cubicBezTo>
                    <a:cubicBezTo>
                      <a:pt x="73268" y="35629"/>
                      <a:pt x="73244" y="35561"/>
                      <a:pt x="73216" y="35494"/>
                    </a:cubicBezTo>
                    <a:lnTo>
                      <a:pt x="88012" y="19481"/>
                    </a:lnTo>
                    <a:close/>
                    <a:moveTo>
                      <a:pt x="88769" y="19295"/>
                    </a:moveTo>
                    <a:lnTo>
                      <a:pt x="121569" y="41232"/>
                    </a:lnTo>
                    <a:cubicBezTo>
                      <a:pt x="121516" y="41429"/>
                      <a:pt x="121532" y="41636"/>
                      <a:pt x="121612" y="41820"/>
                    </a:cubicBezTo>
                    <a:lnTo>
                      <a:pt x="91516" y="58252"/>
                    </a:lnTo>
                    <a:cubicBezTo>
                      <a:pt x="91455" y="58141"/>
                      <a:pt x="91371" y="58040"/>
                      <a:pt x="91261" y="57962"/>
                    </a:cubicBezTo>
                    <a:cubicBezTo>
                      <a:pt x="91131" y="57868"/>
                      <a:pt x="90984" y="57820"/>
                      <a:pt x="90835" y="57804"/>
                    </a:cubicBezTo>
                    <a:lnTo>
                      <a:pt x="88539" y="19431"/>
                    </a:lnTo>
                    <a:cubicBezTo>
                      <a:pt x="88621" y="19396"/>
                      <a:pt x="88699" y="19354"/>
                      <a:pt x="88769" y="19295"/>
                    </a:cubicBezTo>
                    <a:close/>
                    <a:moveTo>
                      <a:pt x="72858" y="36603"/>
                    </a:moveTo>
                    <a:lnTo>
                      <a:pt x="90079" y="58104"/>
                    </a:lnTo>
                    <a:cubicBezTo>
                      <a:pt x="90062" y="58125"/>
                      <a:pt x="90041" y="58144"/>
                      <a:pt x="90025" y="58165"/>
                    </a:cubicBezTo>
                    <a:cubicBezTo>
                      <a:pt x="89989" y="58216"/>
                      <a:pt x="89960" y="58268"/>
                      <a:pt x="89936" y="58323"/>
                    </a:cubicBezTo>
                    <a:lnTo>
                      <a:pt x="61457" y="46818"/>
                    </a:lnTo>
                    <a:cubicBezTo>
                      <a:pt x="61473" y="46617"/>
                      <a:pt x="61422" y="46416"/>
                      <a:pt x="61307" y="46247"/>
                    </a:cubicBezTo>
                    <a:lnTo>
                      <a:pt x="72044" y="36651"/>
                    </a:lnTo>
                    <a:cubicBezTo>
                      <a:pt x="72160" y="36702"/>
                      <a:pt x="72283" y="36731"/>
                      <a:pt x="72406" y="36731"/>
                    </a:cubicBezTo>
                    <a:cubicBezTo>
                      <a:pt x="72565" y="36731"/>
                      <a:pt x="72719" y="36684"/>
                      <a:pt x="72858" y="36603"/>
                    </a:cubicBezTo>
                    <a:close/>
                    <a:moveTo>
                      <a:pt x="29406" y="22188"/>
                    </a:moveTo>
                    <a:lnTo>
                      <a:pt x="59857" y="46227"/>
                    </a:lnTo>
                    <a:cubicBezTo>
                      <a:pt x="59573" y="46625"/>
                      <a:pt x="59665" y="47178"/>
                      <a:pt x="60061" y="47462"/>
                    </a:cubicBezTo>
                    <a:cubicBezTo>
                      <a:pt x="60098" y="47488"/>
                      <a:pt x="60135" y="47509"/>
                      <a:pt x="60173" y="47529"/>
                    </a:cubicBezTo>
                    <a:lnTo>
                      <a:pt x="58655" y="58545"/>
                    </a:lnTo>
                    <a:cubicBezTo>
                      <a:pt x="58595" y="58532"/>
                      <a:pt x="58534" y="58525"/>
                      <a:pt x="58473" y="58525"/>
                    </a:cubicBezTo>
                    <a:cubicBezTo>
                      <a:pt x="58354" y="58525"/>
                      <a:pt x="58236" y="58550"/>
                      <a:pt x="58125" y="58596"/>
                    </a:cubicBezTo>
                    <a:lnTo>
                      <a:pt x="29406" y="22188"/>
                    </a:lnTo>
                    <a:close/>
                    <a:moveTo>
                      <a:pt x="16326" y="26247"/>
                    </a:moveTo>
                    <a:lnTo>
                      <a:pt x="57750" y="58893"/>
                    </a:lnTo>
                    <a:cubicBezTo>
                      <a:pt x="57750" y="58894"/>
                      <a:pt x="57749" y="58894"/>
                      <a:pt x="57748" y="58895"/>
                    </a:cubicBezTo>
                    <a:cubicBezTo>
                      <a:pt x="57632" y="59054"/>
                      <a:pt x="57582" y="59240"/>
                      <a:pt x="57584" y="59421"/>
                    </a:cubicBezTo>
                    <a:lnTo>
                      <a:pt x="33209" y="61477"/>
                    </a:lnTo>
                    <a:cubicBezTo>
                      <a:pt x="33171" y="61253"/>
                      <a:pt x="33049" y="61044"/>
                      <a:pt x="32851" y="60900"/>
                    </a:cubicBezTo>
                    <a:cubicBezTo>
                      <a:pt x="32696" y="60788"/>
                      <a:pt x="32515" y="60735"/>
                      <a:pt x="32336" y="60735"/>
                    </a:cubicBezTo>
                    <a:cubicBezTo>
                      <a:pt x="32231" y="60735"/>
                      <a:pt x="32126" y="60753"/>
                      <a:pt x="32028" y="60789"/>
                    </a:cubicBezTo>
                    <a:lnTo>
                      <a:pt x="16086" y="26436"/>
                    </a:lnTo>
                    <a:cubicBezTo>
                      <a:pt x="16176" y="26387"/>
                      <a:pt x="16257" y="26325"/>
                      <a:pt x="16326" y="26247"/>
                    </a:cubicBezTo>
                    <a:close/>
                    <a:moveTo>
                      <a:pt x="57622" y="59652"/>
                    </a:moveTo>
                    <a:cubicBezTo>
                      <a:pt x="57674" y="59839"/>
                      <a:pt x="57783" y="60008"/>
                      <a:pt x="57952" y="60129"/>
                    </a:cubicBezTo>
                    <a:cubicBezTo>
                      <a:pt x="58054" y="60201"/>
                      <a:pt x="58165" y="60247"/>
                      <a:pt x="58279" y="60272"/>
                    </a:cubicBezTo>
                    <a:lnTo>
                      <a:pt x="55785" y="68604"/>
                    </a:lnTo>
                    <a:cubicBezTo>
                      <a:pt x="55759" y="68602"/>
                      <a:pt x="55732" y="68601"/>
                      <a:pt x="55705" y="68601"/>
                    </a:cubicBezTo>
                    <a:cubicBezTo>
                      <a:pt x="55430" y="68601"/>
                      <a:pt x="55160" y="68726"/>
                      <a:pt x="54987" y="68966"/>
                    </a:cubicBezTo>
                    <a:cubicBezTo>
                      <a:pt x="54939" y="69034"/>
                      <a:pt x="54905" y="69108"/>
                      <a:pt x="54878" y="69182"/>
                    </a:cubicBezTo>
                    <a:lnTo>
                      <a:pt x="33192" y="61843"/>
                    </a:lnTo>
                    <a:cubicBezTo>
                      <a:pt x="33203" y="61799"/>
                      <a:pt x="33210" y="61755"/>
                      <a:pt x="33214" y="61709"/>
                    </a:cubicBezTo>
                    <a:lnTo>
                      <a:pt x="57622" y="59652"/>
                    </a:lnTo>
                    <a:close/>
                    <a:moveTo>
                      <a:pt x="61404" y="47049"/>
                    </a:moveTo>
                    <a:lnTo>
                      <a:pt x="89872" y="58550"/>
                    </a:lnTo>
                    <a:cubicBezTo>
                      <a:pt x="89825" y="58868"/>
                      <a:pt x="89949" y="59201"/>
                      <a:pt x="90228" y="59401"/>
                    </a:cubicBezTo>
                    <a:cubicBezTo>
                      <a:pt x="90327" y="59471"/>
                      <a:pt x="90435" y="59515"/>
                      <a:pt x="90546" y="59541"/>
                    </a:cubicBezTo>
                    <a:lnTo>
                      <a:pt x="88027" y="76730"/>
                    </a:lnTo>
                    <a:cubicBezTo>
                      <a:pt x="88011" y="76729"/>
                      <a:pt x="87994" y="76729"/>
                      <a:pt x="87977" y="76729"/>
                    </a:cubicBezTo>
                    <a:cubicBezTo>
                      <a:pt x="87931" y="76729"/>
                      <a:pt x="87884" y="76732"/>
                      <a:pt x="87837" y="76740"/>
                    </a:cubicBezTo>
                    <a:cubicBezTo>
                      <a:pt x="87715" y="76760"/>
                      <a:pt x="87603" y="76805"/>
                      <a:pt x="87501" y="76869"/>
                    </a:cubicBezTo>
                    <a:lnTo>
                      <a:pt x="61265" y="47294"/>
                    </a:lnTo>
                    <a:cubicBezTo>
                      <a:pt x="61275" y="47282"/>
                      <a:pt x="61288" y="47273"/>
                      <a:pt x="61297" y="47259"/>
                    </a:cubicBezTo>
                    <a:cubicBezTo>
                      <a:pt x="61344" y="47194"/>
                      <a:pt x="61377" y="47123"/>
                      <a:pt x="61404" y="47049"/>
                    </a:cubicBezTo>
                    <a:close/>
                    <a:moveTo>
                      <a:pt x="61096" y="47455"/>
                    </a:moveTo>
                    <a:lnTo>
                      <a:pt x="87328" y="77024"/>
                    </a:lnTo>
                    <a:cubicBezTo>
                      <a:pt x="87322" y="77033"/>
                      <a:pt x="87314" y="77039"/>
                      <a:pt x="87308" y="77047"/>
                    </a:cubicBezTo>
                    <a:lnTo>
                      <a:pt x="59297" y="59712"/>
                    </a:lnTo>
                    <a:cubicBezTo>
                      <a:pt x="59429" y="59348"/>
                      <a:pt x="59315" y="58926"/>
                      <a:pt x="58985" y="58689"/>
                    </a:cubicBezTo>
                    <a:cubicBezTo>
                      <a:pt x="58952" y="58665"/>
                      <a:pt x="58916" y="58648"/>
                      <a:pt x="58882" y="58628"/>
                    </a:cubicBezTo>
                    <a:lnTo>
                      <a:pt x="60400" y="47607"/>
                    </a:lnTo>
                    <a:cubicBezTo>
                      <a:pt x="60459" y="47619"/>
                      <a:pt x="60519" y="47627"/>
                      <a:pt x="60578" y="47627"/>
                    </a:cubicBezTo>
                    <a:cubicBezTo>
                      <a:pt x="60762" y="47627"/>
                      <a:pt x="60943" y="47564"/>
                      <a:pt x="61096" y="47455"/>
                    </a:cubicBezTo>
                    <a:close/>
                    <a:moveTo>
                      <a:pt x="59189" y="59922"/>
                    </a:moveTo>
                    <a:lnTo>
                      <a:pt x="87178" y="77244"/>
                    </a:lnTo>
                    <a:cubicBezTo>
                      <a:pt x="87172" y="77259"/>
                      <a:pt x="87166" y="77275"/>
                      <a:pt x="87161" y="77291"/>
                    </a:cubicBezTo>
                    <a:lnTo>
                      <a:pt x="56571" y="69673"/>
                    </a:lnTo>
                    <a:cubicBezTo>
                      <a:pt x="56646" y="69338"/>
                      <a:pt x="56520" y="68976"/>
                      <a:pt x="56224" y="68763"/>
                    </a:cubicBezTo>
                    <a:cubicBezTo>
                      <a:pt x="56157" y="68717"/>
                      <a:pt x="56087" y="68682"/>
                      <a:pt x="56015" y="68656"/>
                    </a:cubicBezTo>
                    <a:lnTo>
                      <a:pt x="58519" y="60290"/>
                    </a:lnTo>
                    <a:cubicBezTo>
                      <a:pt x="58777" y="60275"/>
                      <a:pt x="59025" y="60152"/>
                      <a:pt x="59188" y="59926"/>
                    </a:cubicBezTo>
                    <a:cubicBezTo>
                      <a:pt x="59189" y="59924"/>
                      <a:pt x="59189" y="59923"/>
                      <a:pt x="59189" y="59922"/>
                    </a:cubicBezTo>
                    <a:close/>
                    <a:moveTo>
                      <a:pt x="6382" y="54567"/>
                    </a:moveTo>
                    <a:lnTo>
                      <a:pt x="31456" y="61554"/>
                    </a:lnTo>
                    <a:cubicBezTo>
                      <a:pt x="31440" y="61772"/>
                      <a:pt x="31506" y="61990"/>
                      <a:pt x="31643" y="62166"/>
                    </a:cubicBezTo>
                    <a:lnTo>
                      <a:pt x="15546" y="78173"/>
                    </a:lnTo>
                    <a:cubicBezTo>
                      <a:pt x="15506" y="78130"/>
                      <a:pt x="15461" y="78092"/>
                      <a:pt x="15414" y="78055"/>
                    </a:cubicBezTo>
                    <a:cubicBezTo>
                      <a:pt x="15260" y="77944"/>
                      <a:pt x="15081" y="77892"/>
                      <a:pt x="14905" y="77892"/>
                    </a:cubicBezTo>
                    <a:cubicBezTo>
                      <a:pt x="14826" y="77892"/>
                      <a:pt x="14747" y="77902"/>
                      <a:pt x="14671" y="77923"/>
                    </a:cubicBezTo>
                    <a:lnTo>
                      <a:pt x="6061" y="55104"/>
                    </a:lnTo>
                    <a:cubicBezTo>
                      <a:pt x="6125" y="55054"/>
                      <a:pt x="6183" y="54997"/>
                      <a:pt x="6233" y="54928"/>
                    </a:cubicBezTo>
                    <a:cubicBezTo>
                      <a:pt x="6313" y="54818"/>
                      <a:pt x="6360" y="54692"/>
                      <a:pt x="6382" y="54567"/>
                    </a:cubicBezTo>
                    <a:close/>
                    <a:moveTo>
                      <a:pt x="91099" y="59489"/>
                    </a:moveTo>
                    <a:lnTo>
                      <a:pt x="104457" y="79682"/>
                    </a:lnTo>
                    <a:cubicBezTo>
                      <a:pt x="104363" y="79741"/>
                      <a:pt x="104277" y="79819"/>
                      <a:pt x="104210" y="79913"/>
                    </a:cubicBezTo>
                    <a:cubicBezTo>
                      <a:pt x="104146" y="80003"/>
                      <a:pt x="104103" y="80102"/>
                      <a:pt x="104076" y="80204"/>
                    </a:cubicBezTo>
                    <a:lnTo>
                      <a:pt x="88866" y="77650"/>
                    </a:lnTo>
                    <a:cubicBezTo>
                      <a:pt x="88877" y="77362"/>
                      <a:pt x="88749" y="77075"/>
                      <a:pt x="88499" y="76896"/>
                    </a:cubicBezTo>
                    <a:cubicBezTo>
                      <a:pt x="88425" y="76842"/>
                      <a:pt x="88344" y="76806"/>
                      <a:pt x="88260" y="76778"/>
                    </a:cubicBezTo>
                    <a:lnTo>
                      <a:pt x="90783" y="59563"/>
                    </a:lnTo>
                    <a:cubicBezTo>
                      <a:pt x="90892" y="59558"/>
                      <a:pt x="90999" y="59534"/>
                      <a:pt x="91099" y="59489"/>
                    </a:cubicBezTo>
                    <a:close/>
                    <a:moveTo>
                      <a:pt x="33100" y="62061"/>
                    </a:moveTo>
                    <a:lnTo>
                      <a:pt x="54828" y="69413"/>
                    </a:lnTo>
                    <a:cubicBezTo>
                      <a:pt x="54804" y="69712"/>
                      <a:pt x="54931" y="70016"/>
                      <a:pt x="55192" y="70201"/>
                    </a:cubicBezTo>
                    <a:cubicBezTo>
                      <a:pt x="55275" y="70262"/>
                      <a:pt x="55369" y="70305"/>
                      <a:pt x="55466" y="70333"/>
                    </a:cubicBezTo>
                    <a:lnTo>
                      <a:pt x="54144" y="97291"/>
                    </a:lnTo>
                    <a:cubicBezTo>
                      <a:pt x="54112" y="97293"/>
                      <a:pt x="54080" y="97293"/>
                      <a:pt x="54049" y="97298"/>
                    </a:cubicBezTo>
                    <a:cubicBezTo>
                      <a:pt x="53964" y="97313"/>
                      <a:pt x="53885" y="97342"/>
                      <a:pt x="53809" y="97378"/>
                    </a:cubicBezTo>
                    <a:lnTo>
                      <a:pt x="32845" y="62338"/>
                    </a:lnTo>
                    <a:cubicBezTo>
                      <a:pt x="32924" y="62281"/>
                      <a:pt x="32998" y="62217"/>
                      <a:pt x="33057" y="62136"/>
                    </a:cubicBezTo>
                    <a:cubicBezTo>
                      <a:pt x="33074" y="62112"/>
                      <a:pt x="33085" y="62086"/>
                      <a:pt x="33100" y="62061"/>
                    </a:cubicBezTo>
                    <a:close/>
                    <a:moveTo>
                      <a:pt x="56487" y="69893"/>
                    </a:moveTo>
                    <a:lnTo>
                      <a:pt x="87105" y="77517"/>
                    </a:lnTo>
                    <a:cubicBezTo>
                      <a:pt x="87088" y="77681"/>
                      <a:pt x="87116" y="77843"/>
                      <a:pt x="87186" y="77992"/>
                    </a:cubicBezTo>
                    <a:lnTo>
                      <a:pt x="54942" y="97700"/>
                    </a:lnTo>
                    <a:cubicBezTo>
                      <a:pt x="54883" y="97604"/>
                      <a:pt x="54803" y="97519"/>
                      <a:pt x="54708" y="97452"/>
                    </a:cubicBezTo>
                    <a:cubicBezTo>
                      <a:pt x="54609" y="97379"/>
                      <a:pt x="54496" y="97331"/>
                      <a:pt x="54379" y="97305"/>
                    </a:cubicBezTo>
                    <a:lnTo>
                      <a:pt x="55700" y="70367"/>
                    </a:lnTo>
                    <a:lnTo>
                      <a:pt x="55705" y="70367"/>
                    </a:lnTo>
                    <a:cubicBezTo>
                      <a:pt x="55753" y="70367"/>
                      <a:pt x="55802" y="70364"/>
                      <a:pt x="55850" y="70355"/>
                    </a:cubicBezTo>
                    <a:cubicBezTo>
                      <a:pt x="56084" y="70317"/>
                      <a:pt x="56287" y="70190"/>
                      <a:pt x="56427" y="69997"/>
                    </a:cubicBezTo>
                    <a:cubicBezTo>
                      <a:pt x="56450" y="69964"/>
                      <a:pt x="56468" y="69927"/>
                      <a:pt x="56487" y="69893"/>
                    </a:cubicBezTo>
                    <a:close/>
                    <a:moveTo>
                      <a:pt x="31811" y="62331"/>
                    </a:moveTo>
                    <a:cubicBezTo>
                      <a:pt x="31814" y="62333"/>
                      <a:pt x="31817" y="62338"/>
                      <a:pt x="31821" y="62340"/>
                    </a:cubicBezTo>
                    <a:cubicBezTo>
                      <a:pt x="31978" y="62452"/>
                      <a:pt x="32156" y="62506"/>
                      <a:pt x="32336" y="62506"/>
                    </a:cubicBezTo>
                    <a:cubicBezTo>
                      <a:pt x="32439" y="62506"/>
                      <a:pt x="32539" y="62482"/>
                      <a:pt x="32636" y="62447"/>
                    </a:cubicBezTo>
                    <a:lnTo>
                      <a:pt x="53611" y="97508"/>
                    </a:lnTo>
                    <a:cubicBezTo>
                      <a:pt x="53561" y="97551"/>
                      <a:pt x="53513" y="97602"/>
                      <a:pt x="53473" y="97657"/>
                    </a:cubicBezTo>
                    <a:cubicBezTo>
                      <a:pt x="53449" y="97691"/>
                      <a:pt x="53432" y="97726"/>
                      <a:pt x="53414" y="97761"/>
                    </a:cubicBezTo>
                    <a:lnTo>
                      <a:pt x="15678" y="79186"/>
                    </a:lnTo>
                    <a:cubicBezTo>
                      <a:pt x="15816" y="78926"/>
                      <a:pt x="15811" y="78622"/>
                      <a:pt x="15682" y="78371"/>
                    </a:cubicBezTo>
                    <a:lnTo>
                      <a:pt x="31811" y="62331"/>
                    </a:lnTo>
                    <a:close/>
                    <a:moveTo>
                      <a:pt x="1615" y="71499"/>
                    </a:moveTo>
                    <a:lnTo>
                      <a:pt x="14037" y="78573"/>
                    </a:lnTo>
                    <a:cubicBezTo>
                      <a:pt x="13958" y="78911"/>
                      <a:pt x="14084" y="79279"/>
                      <a:pt x="14383" y="79494"/>
                    </a:cubicBezTo>
                    <a:cubicBezTo>
                      <a:pt x="14539" y="79606"/>
                      <a:pt x="14719" y="79660"/>
                      <a:pt x="14898" y="79660"/>
                    </a:cubicBezTo>
                    <a:cubicBezTo>
                      <a:pt x="15136" y="79660"/>
                      <a:pt x="15368" y="79558"/>
                      <a:pt x="15538" y="79377"/>
                    </a:cubicBezTo>
                    <a:lnTo>
                      <a:pt x="53328" y="97978"/>
                    </a:lnTo>
                    <a:cubicBezTo>
                      <a:pt x="53297" y="98118"/>
                      <a:pt x="53305" y="98265"/>
                      <a:pt x="53342" y="98402"/>
                    </a:cubicBezTo>
                    <a:lnTo>
                      <a:pt x="44172" y="100939"/>
                    </a:lnTo>
                    <a:cubicBezTo>
                      <a:pt x="44109" y="100823"/>
                      <a:pt x="44023" y="100722"/>
                      <a:pt x="43914" y="100644"/>
                    </a:cubicBezTo>
                    <a:cubicBezTo>
                      <a:pt x="43762" y="100534"/>
                      <a:pt x="43583" y="100477"/>
                      <a:pt x="43400" y="100477"/>
                    </a:cubicBezTo>
                    <a:cubicBezTo>
                      <a:pt x="43351" y="100477"/>
                      <a:pt x="43302" y="100481"/>
                      <a:pt x="43253" y="100489"/>
                    </a:cubicBezTo>
                    <a:cubicBezTo>
                      <a:pt x="43020" y="100528"/>
                      <a:pt x="42817" y="100655"/>
                      <a:pt x="42677" y="100848"/>
                    </a:cubicBezTo>
                    <a:cubicBezTo>
                      <a:pt x="42516" y="101072"/>
                      <a:pt x="42479" y="101346"/>
                      <a:pt x="42546" y="101594"/>
                    </a:cubicBezTo>
                    <a:lnTo>
                      <a:pt x="31935" y="108097"/>
                    </a:lnTo>
                    <a:cubicBezTo>
                      <a:pt x="31872" y="107978"/>
                      <a:pt x="31783" y="107872"/>
                      <a:pt x="31671" y="107790"/>
                    </a:cubicBezTo>
                    <a:cubicBezTo>
                      <a:pt x="31516" y="107679"/>
                      <a:pt x="31337" y="107626"/>
                      <a:pt x="31160" y="107626"/>
                    </a:cubicBezTo>
                    <a:cubicBezTo>
                      <a:pt x="30986" y="107626"/>
                      <a:pt x="30812" y="107678"/>
                      <a:pt x="30664" y="107776"/>
                    </a:cubicBezTo>
                    <a:lnTo>
                      <a:pt x="1598" y="71519"/>
                    </a:lnTo>
                    <a:cubicBezTo>
                      <a:pt x="1603" y="71511"/>
                      <a:pt x="1609" y="71506"/>
                      <a:pt x="1615" y="71499"/>
                    </a:cubicBezTo>
                    <a:close/>
                    <a:moveTo>
                      <a:pt x="87314" y="78191"/>
                    </a:moveTo>
                    <a:cubicBezTo>
                      <a:pt x="87360" y="78243"/>
                      <a:pt x="87409" y="78293"/>
                      <a:pt x="87467" y="78334"/>
                    </a:cubicBezTo>
                    <a:cubicBezTo>
                      <a:pt x="87623" y="78447"/>
                      <a:pt x="87803" y="78500"/>
                      <a:pt x="87981" y="78500"/>
                    </a:cubicBezTo>
                    <a:cubicBezTo>
                      <a:pt x="88023" y="78500"/>
                      <a:pt x="88063" y="78493"/>
                      <a:pt x="88103" y="78485"/>
                    </a:cubicBezTo>
                    <a:lnTo>
                      <a:pt x="95457" y="108915"/>
                    </a:lnTo>
                    <a:cubicBezTo>
                      <a:pt x="95228" y="108955"/>
                      <a:pt x="95026" y="109080"/>
                      <a:pt x="94890" y="109271"/>
                    </a:cubicBezTo>
                    <a:cubicBezTo>
                      <a:pt x="94886" y="109276"/>
                      <a:pt x="94884" y="109281"/>
                      <a:pt x="94880" y="109287"/>
                    </a:cubicBezTo>
                    <a:lnTo>
                      <a:pt x="55049" y="98390"/>
                    </a:lnTo>
                    <a:cubicBezTo>
                      <a:pt x="55079" y="98272"/>
                      <a:pt x="55087" y="98149"/>
                      <a:pt x="55066" y="98026"/>
                    </a:cubicBezTo>
                    <a:cubicBezTo>
                      <a:pt x="55060" y="97989"/>
                      <a:pt x="55048" y="97954"/>
                      <a:pt x="55038" y="97917"/>
                    </a:cubicBezTo>
                    <a:lnTo>
                      <a:pt x="87314" y="78191"/>
                    </a:lnTo>
                    <a:close/>
                    <a:moveTo>
                      <a:pt x="42637" y="101815"/>
                    </a:moveTo>
                    <a:cubicBezTo>
                      <a:pt x="42697" y="101917"/>
                      <a:pt x="42779" y="102009"/>
                      <a:pt x="42882" y="102083"/>
                    </a:cubicBezTo>
                    <a:cubicBezTo>
                      <a:pt x="43034" y="102192"/>
                      <a:pt x="43212" y="102249"/>
                      <a:pt x="43395" y="102249"/>
                    </a:cubicBezTo>
                    <a:cubicBezTo>
                      <a:pt x="43443" y="102249"/>
                      <a:pt x="43493" y="102245"/>
                      <a:pt x="43541" y="102237"/>
                    </a:cubicBezTo>
                    <a:cubicBezTo>
                      <a:pt x="43588" y="102229"/>
                      <a:pt x="43633" y="102216"/>
                      <a:pt x="43679" y="102201"/>
                    </a:cubicBezTo>
                    <a:lnTo>
                      <a:pt x="55444" y="118817"/>
                    </a:lnTo>
                    <a:cubicBezTo>
                      <a:pt x="55361" y="118874"/>
                      <a:pt x="55285" y="118944"/>
                      <a:pt x="55225" y="119027"/>
                    </a:cubicBezTo>
                    <a:cubicBezTo>
                      <a:pt x="55134" y="119155"/>
                      <a:pt x="55081" y="119302"/>
                      <a:pt x="55066" y="119454"/>
                    </a:cubicBezTo>
                    <a:lnTo>
                      <a:pt x="38399" y="118443"/>
                    </a:lnTo>
                    <a:lnTo>
                      <a:pt x="31738" y="109173"/>
                    </a:lnTo>
                    <a:cubicBezTo>
                      <a:pt x="31789" y="109128"/>
                      <a:pt x="31835" y="109080"/>
                      <a:pt x="31876" y="109025"/>
                    </a:cubicBezTo>
                    <a:cubicBezTo>
                      <a:pt x="32014" y="108832"/>
                      <a:pt x="32069" y="108598"/>
                      <a:pt x="32030" y="108364"/>
                    </a:cubicBezTo>
                    <a:cubicBezTo>
                      <a:pt x="32027" y="108350"/>
                      <a:pt x="32021" y="108336"/>
                      <a:pt x="32017" y="108321"/>
                    </a:cubicBezTo>
                    <a:lnTo>
                      <a:pt x="42637" y="101815"/>
                    </a:lnTo>
                    <a:close/>
                    <a:moveTo>
                      <a:pt x="54958" y="98612"/>
                    </a:moveTo>
                    <a:lnTo>
                      <a:pt x="94775" y="109505"/>
                    </a:lnTo>
                    <a:cubicBezTo>
                      <a:pt x="94674" y="109802"/>
                      <a:pt x="94737" y="110137"/>
                      <a:pt x="94949" y="110374"/>
                    </a:cubicBezTo>
                    <a:lnTo>
                      <a:pt x="79975" y="127087"/>
                    </a:lnTo>
                    <a:cubicBezTo>
                      <a:pt x="79970" y="127084"/>
                      <a:pt x="79968" y="127081"/>
                      <a:pt x="79965" y="127079"/>
                    </a:cubicBezTo>
                    <a:cubicBezTo>
                      <a:pt x="79813" y="126970"/>
                      <a:pt x="79634" y="126913"/>
                      <a:pt x="79451" y="126913"/>
                    </a:cubicBezTo>
                    <a:cubicBezTo>
                      <a:pt x="79403" y="126913"/>
                      <a:pt x="79354" y="126917"/>
                      <a:pt x="79305" y="126925"/>
                    </a:cubicBezTo>
                    <a:cubicBezTo>
                      <a:pt x="79089" y="126960"/>
                      <a:pt x="78902" y="127074"/>
                      <a:pt x="78766" y="127242"/>
                    </a:cubicBezTo>
                    <a:lnTo>
                      <a:pt x="44129" y="101861"/>
                    </a:lnTo>
                    <a:cubicBezTo>
                      <a:pt x="44257" y="101672"/>
                      <a:pt x="44310" y="101447"/>
                      <a:pt x="44272" y="101221"/>
                    </a:cubicBezTo>
                    <a:cubicBezTo>
                      <a:pt x="44268" y="101201"/>
                      <a:pt x="44262" y="101182"/>
                      <a:pt x="44256" y="101162"/>
                    </a:cubicBezTo>
                    <a:lnTo>
                      <a:pt x="53432" y="98624"/>
                    </a:lnTo>
                    <a:cubicBezTo>
                      <a:pt x="53492" y="98727"/>
                      <a:pt x="53573" y="98820"/>
                      <a:pt x="53678" y="98895"/>
                    </a:cubicBezTo>
                    <a:cubicBezTo>
                      <a:pt x="53834" y="99007"/>
                      <a:pt x="54013" y="99061"/>
                      <a:pt x="54193" y="99061"/>
                    </a:cubicBezTo>
                    <a:cubicBezTo>
                      <a:pt x="54468" y="99061"/>
                      <a:pt x="54740" y="98932"/>
                      <a:pt x="54914" y="98692"/>
                    </a:cubicBezTo>
                    <a:cubicBezTo>
                      <a:pt x="54931" y="98666"/>
                      <a:pt x="54943" y="98639"/>
                      <a:pt x="54958" y="98612"/>
                    </a:cubicBezTo>
                    <a:close/>
                    <a:moveTo>
                      <a:pt x="58749" y="0"/>
                    </a:moveTo>
                    <a:cubicBezTo>
                      <a:pt x="58700" y="0"/>
                      <a:pt x="58651" y="4"/>
                      <a:pt x="58601" y="13"/>
                    </a:cubicBezTo>
                    <a:cubicBezTo>
                      <a:pt x="58368" y="51"/>
                      <a:pt x="58165" y="178"/>
                      <a:pt x="58026" y="371"/>
                    </a:cubicBezTo>
                    <a:cubicBezTo>
                      <a:pt x="57906" y="537"/>
                      <a:pt x="57857" y="730"/>
                      <a:pt x="57863" y="922"/>
                    </a:cubicBezTo>
                    <a:lnTo>
                      <a:pt x="34925" y="10097"/>
                    </a:lnTo>
                    <a:cubicBezTo>
                      <a:pt x="34868" y="9931"/>
                      <a:pt x="34761" y="9780"/>
                      <a:pt x="34608" y="9669"/>
                    </a:cubicBezTo>
                    <a:cubicBezTo>
                      <a:pt x="34451" y="9557"/>
                      <a:pt x="34271" y="9503"/>
                      <a:pt x="34092" y="9503"/>
                    </a:cubicBezTo>
                    <a:cubicBezTo>
                      <a:pt x="33816" y="9503"/>
                      <a:pt x="33545" y="9631"/>
                      <a:pt x="33372" y="9872"/>
                    </a:cubicBezTo>
                    <a:cubicBezTo>
                      <a:pt x="33234" y="10064"/>
                      <a:pt x="33180" y="10299"/>
                      <a:pt x="33218" y="10533"/>
                    </a:cubicBezTo>
                    <a:cubicBezTo>
                      <a:pt x="33257" y="10766"/>
                      <a:pt x="33384" y="10969"/>
                      <a:pt x="33577" y="11108"/>
                    </a:cubicBezTo>
                    <a:cubicBezTo>
                      <a:pt x="33733" y="11221"/>
                      <a:pt x="33912" y="11274"/>
                      <a:pt x="34091" y="11274"/>
                    </a:cubicBezTo>
                    <a:cubicBezTo>
                      <a:pt x="34316" y="11274"/>
                      <a:pt x="34535" y="11185"/>
                      <a:pt x="34704" y="11023"/>
                    </a:cubicBezTo>
                    <a:lnTo>
                      <a:pt x="59844" y="45919"/>
                    </a:lnTo>
                    <a:lnTo>
                      <a:pt x="59844" y="45919"/>
                    </a:lnTo>
                    <a:lnTo>
                      <a:pt x="29110" y="21654"/>
                    </a:lnTo>
                    <a:cubicBezTo>
                      <a:pt x="29111" y="21652"/>
                      <a:pt x="29113" y="21651"/>
                      <a:pt x="29117" y="21648"/>
                    </a:cubicBezTo>
                    <a:cubicBezTo>
                      <a:pt x="29401" y="21251"/>
                      <a:pt x="29309" y="20697"/>
                      <a:pt x="28913" y="20413"/>
                    </a:cubicBezTo>
                    <a:cubicBezTo>
                      <a:pt x="28757" y="20301"/>
                      <a:pt x="28577" y="20247"/>
                      <a:pt x="28399" y="20247"/>
                    </a:cubicBezTo>
                    <a:cubicBezTo>
                      <a:pt x="28122" y="20247"/>
                      <a:pt x="27850" y="20375"/>
                      <a:pt x="27678" y="20616"/>
                    </a:cubicBezTo>
                    <a:cubicBezTo>
                      <a:pt x="27393" y="21013"/>
                      <a:pt x="27485" y="21567"/>
                      <a:pt x="27881" y="21851"/>
                    </a:cubicBezTo>
                    <a:cubicBezTo>
                      <a:pt x="28037" y="21963"/>
                      <a:pt x="28217" y="22017"/>
                      <a:pt x="28396" y="22017"/>
                    </a:cubicBezTo>
                    <a:cubicBezTo>
                      <a:pt x="28561" y="22017"/>
                      <a:pt x="28722" y="21967"/>
                      <a:pt x="28864" y="21877"/>
                    </a:cubicBezTo>
                    <a:lnTo>
                      <a:pt x="57922" y="58717"/>
                    </a:lnTo>
                    <a:cubicBezTo>
                      <a:pt x="57920" y="58718"/>
                      <a:pt x="57919" y="58719"/>
                      <a:pt x="57916" y="58723"/>
                    </a:cubicBezTo>
                    <a:lnTo>
                      <a:pt x="16459" y="26054"/>
                    </a:lnTo>
                    <a:cubicBezTo>
                      <a:pt x="16652" y="25671"/>
                      <a:pt x="16546" y="25194"/>
                      <a:pt x="16188" y="24937"/>
                    </a:cubicBezTo>
                    <a:cubicBezTo>
                      <a:pt x="16032" y="24825"/>
                      <a:pt x="15851" y="24771"/>
                      <a:pt x="15672" y="24771"/>
                    </a:cubicBezTo>
                    <a:cubicBezTo>
                      <a:pt x="15397" y="24771"/>
                      <a:pt x="15125" y="24899"/>
                      <a:pt x="14952" y="25140"/>
                    </a:cubicBezTo>
                    <a:cubicBezTo>
                      <a:pt x="14668" y="25537"/>
                      <a:pt x="14760" y="26091"/>
                      <a:pt x="15155" y="26375"/>
                    </a:cubicBezTo>
                    <a:cubicBezTo>
                      <a:pt x="15308" y="26486"/>
                      <a:pt x="15486" y="26541"/>
                      <a:pt x="15671" y="26541"/>
                    </a:cubicBezTo>
                    <a:cubicBezTo>
                      <a:pt x="15719" y="26541"/>
                      <a:pt x="15768" y="26537"/>
                      <a:pt x="15816" y="26529"/>
                    </a:cubicBezTo>
                    <a:cubicBezTo>
                      <a:pt x="15834" y="26526"/>
                      <a:pt x="15850" y="26520"/>
                      <a:pt x="15866" y="26516"/>
                    </a:cubicBezTo>
                    <a:lnTo>
                      <a:pt x="31824" y="60903"/>
                    </a:lnTo>
                    <a:cubicBezTo>
                      <a:pt x="31748" y="60958"/>
                      <a:pt x="31675" y="61023"/>
                      <a:pt x="31618" y="61103"/>
                    </a:cubicBezTo>
                    <a:cubicBezTo>
                      <a:pt x="31568" y="61173"/>
                      <a:pt x="31534" y="61248"/>
                      <a:pt x="31507" y="61324"/>
                    </a:cubicBezTo>
                    <a:lnTo>
                      <a:pt x="6390" y="54326"/>
                    </a:lnTo>
                    <a:cubicBezTo>
                      <a:pt x="6367" y="54081"/>
                      <a:pt x="6245" y="53846"/>
                      <a:pt x="6030" y="53692"/>
                    </a:cubicBezTo>
                    <a:cubicBezTo>
                      <a:pt x="5874" y="53581"/>
                      <a:pt x="5694" y="53527"/>
                      <a:pt x="5515" y="53527"/>
                    </a:cubicBezTo>
                    <a:cubicBezTo>
                      <a:pt x="5239" y="53527"/>
                      <a:pt x="4967" y="53655"/>
                      <a:pt x="4794" y="53896"/>
                    </a:cubicBezTo>
                    <a:cubicBezTo>
                      <a:pt x="4510" y="54293"/>
                      <a:pt x="4602" y="54846"/>
                      <a:pt x="4998" y="55131"/>
                    </a:cubicBezTo>
                    <a:cubicBezTo>
                      <a:pt x="5154" y="55243"/>
                      <a:pt x="5334" y="55297"/>
                      <a:pt x="5512" y="55297"/>
                    </a:cubicBezTo>
                    <a:cubicBezTo>
                      <a:pt x="5630" y="55297"/>
                      <a:pt x="5746" y="55269"/>
                      <a:pt x="5854" y="55223"/>
                    </a:cubicBezTo>
                    <a:lnTo>
                      <a:pt x="14454" y="78011"/>
                    </a:lnTo>
                    <a:cubicBezTo>
                      <a:pt x="14348" y="78072"/>
                      <a:pt x="14255" y="78154"/>
                      <a:pt x="14180" y="78258"/>
                    </a:cubicBezTo>
                    <a:cubicBezTo>
                      <a:pt x="14159" y="78289"/>
                      <a:pt x="14143" y="78321"/>
                      <a:pt x="14124" y="78354"/>
                    </a:cubicBezTo>
                    <a:lnTo>
                      <a:pt x="1732" y="71295"/>
                    </a:lnTo>
                    <a:cubicBezTo>
                      <a:pt x="1882" y="70925"/>
                      <a:pt x="1769" y="70488"/>
                      <a:pt x="1431" y="70244"/>
                    </a:cubicBezTo>
                    <a:cubicBezTo>
                      <a:pt x="1279" y="70136"/>
                      <a:pt x="1101" y="70079"/>
                      <a:pt x="918" y="70079"/>
                    </a:cubicBezTo>
                    <a:cubicBezTo>
                      <a:pt x="869" y="70079"/>
                      <a:pt x="819" y="70083"/>
                      <a:pt x="770" y="70091"/>
                    </a:cubicBezTo>
                    <a:cubicBezTo>
                      <a:pt x="535" y="70130"/>
                      <a:pt x="333" y="70257"/>
                      <a:pt x="193" y="70449"/>
                    </a:cubicBezTo>
                    <a:cubicBezTo>
                      <a:pt x="56" y="70642"/>
                      <a:pt x="1" y="70875"/>
                      <a:pt x="40" y="71109"/>
                    </a:cubicBezTo>
                    <a:cubicBezTo>
                      <a:pt x="79" y="71343"/>
                      <a:pt x="206" y="71547"/>
                      <a:pt x="399" y="71685"/>
                    </a:cubicBezTo>
                    <a:cubicBezTo>
                      <a:pt x="555" y="71797"/>
                      <a:pt x="734" y="71851"/>
                      <a:pt x="913" y="71851"/>
                    </a:cubicBezTo>
                    <a:cubicBezTo>
                      <a:pt x="1096" y="71851"/>
                      <a:pt x="1276" y="71789"/>
                      <a:pt x="1426" y="71680"/>
                    </a:cubicBezTo>
                    <a:lnTo>
                      <a:pt x="30491" y="107933"/>
                    </a:lnTo>
                    <a:cubicBezTo>
                      <a:pt x="30474" y="107952"/>
                      <a:pt x="30454" y="107971"/>
                      <a:pt x="30437" y="107994"/>
                    </a:cubicBezTo>
                    <a:cubicBezTo>
                      <a:pt x="30426" y="108010"/>
                      <a:pt x="30418" y="108029"/>
                      <a:pt x="30408" y="108045"/>
                    </a:cubicBezTo>
                    <a:lnTo>
                      <a:pt x="5131" y="93125"/>
                    </a:lnTo>
                    <a:cubicBezTo>
                      <a:pt x="5273" y="92758"/>
                      <a:pt x="5159" y="92325"/>
                      <a:pt x="4826" y="92087"/>
                    </a:cubicBezTo>
                    <a:cubicBezTo>
                      <a:pt x="4669" y="91975"/>
                      <a:pt x="4489" y="91921"/>
                      <a:pt x="4311" y="91921"/>
                    </a:cubicBezTo>
                    <a:cubicBezTo>
                      <a:pt x="4035" y="91921"/>
                      <a:pt x="3763" y="92050"/>
                      <a:pt x="3589" y="92291"/>
                    </a:cubicBezTo>
                    <a:cubicBezTo>
                      <a:pt x="3305" y="92688"/>
                      <a:pt x="3397" y="93241"/>
                      <a:pt x="3792" y="93527"/>
                    </a:cubicBezTo>
                    <a:cubicBezTo>
                      <a:pt x="3950" y="93639"/>
                      <a:pt x="4128" y="93692"/>
                      <a:pt x="4308" y="93692"/>
                    </a:cubicBezTo>
                    <a:cubicBezTo>
                      <a:pt x="4578" y="93692"/>
                      <a:pt x="4846" y="93566"/>
                      <a:pt x="5020" y="93332"/>
                    </a:cubicBezTo>
                    <a:lnTo>
                      <a:pt x="30310" y="108260"/>
                    </a:lnTo>
                    <a:cubicBezTo>
                      <a:pt x="30273" y="108387"/>
                      <a:pt x="30261" y="108519"/>
                      <a:pt x="30283" y="108652"/>
                    </a:cubicBezTo>
                    <a:cubicBezTo>
                      <a:pt x="30322" y="108886"/>
                      <a:pt x="30449" y="109090"/>
                      <a:pt x="30642" y="109228"/>
                    </a:cubicBezTo>
                    <a:cubicBezTo>
                      <a:pt x="30795" y="109337"/>
                      <a:pt x="30972" y="109394"/>
                      <a:pt x="31155" y="109394"/>
                    </a:cubicBezTo>
                    <a:cubicBezTo>
                      <a:pt x="31203" y="109394"/>
                      <a:pt x="31252" y="109389"/>
                      <a:pt x="31301" y="109382"/>
                    </a:cubicBezTo>
                    <a:cubicBezTo>
                      <a:pt x="31386" y="109367"/>
                      <a:pt x="31466" y="109337"/>
                      <a:pt x="31543" y="109302"/>
                    </a:cubicBezTo>
                    <a:lnTo>
                      <a:pt x="38242" y="118625"/>
                    </a:lnTo>
                    <a:lnTo>
                      <a:pt x="38274" y="118671"/>
                    </a:lnTo>
                    <a:lnTo>
                      <a:pt x="55072" y="119689"/>
                    </a:lnTo>
                    <a:cubicBezTo>
                      <a:pt x="55111" y="119923"/>
                      <a:pt x="55238" y="120126"/>
                      <a:pt x="55429" y="120263"/>
                    </a:cubicBezTo>
                    <a:cubicBezTo>
                      <a:pt x="55585" y="120375"/>
                      <a:pt x="55765" y="120428"/>
                      <a:pt x="55944" y="120428"/>
                    </a:cubicBezTo>
                    <a:cubicBezTo>
                      <a:pt x="56219" y="120428"/>
                      <a:pt x="56492" y="120300"/>
                      <a:pt x="56664" y="120059"/>
                    </a:cubicBezTo>
                    <a:cubicBezTo>
                      <a:pt x="56949" y="119663"/>
                      <a:pt x="56857" y="119109"/>
                      <a:pt x="56461" y="118824"/>
                    </a:cubicBezTo>
                    <a:cubicBezTo>
                      <a:pt x="56309" y="118716"/>
                      <a:pt x="56131" y="118659"/>
                      <a:pt x="55949" y="118659"/>
                    </a:cubicBezTo>
                    <a:cubicBezTo>
                      <a:pt x="55900" y="118659"/>
                      <a:pt x="55850" y="118663"/>
                      <a:pt x="55801" y="118671"/>
                    </a:cubicBezTo>
                    <a:cubicBezTo>
                      <a:pt x="55750" y="118679"/>
                      <a:pt x="55702" y="118694"/>
                      <a:pt x="55655" y="118710"/>
                    </a:cubicBezTo>
                    <a:lnTo>
                      <a:pt x="43893" y="102095"/>
                    </a:lnTo>
                    <a:cubicBezTo>
                      <a:pt x="43920" y="102077"/>
                      <a:pt x="43946" y="102056"/>
                      <a:pt x="43971" y="102035"/>
                    </a:cubicBezTo>
                    <a:lnTo>
                      <a:pt x="78639" y="127440"/>
                    </a:lnTo>
                    <a:cubicBezTo>
                      <a:pt x="78569" y="127597"/>
                      <a:pt x="78545" y="127770"/>
                      <a:pt x="78575" y="127942"/>
                    </a:cubicBezTo>
                    <a:cubicBezTo>
                      <a:pt x="78613" y="128175"/>
                      <a:pt x="78740" y="128380"/>
                      <a:pt x="78933" y="128518"/>
                    </a:cubicBezTo>
                    <a:cubicBezTo>
                      <a:pt x="79089" y="128630"/>
                      <a:pt x="79269" y="128683"/>
                      <a:pt x="79447" y="128683"/>
                    </a:cubicBezTo>
                    <a:cubicBezTo>
                      <a:pt x="79723" y="128683"/>
                      <a:pt x="79996" y="128555"/>
                      <a:pt x="80168" y="128314"/>
                    </a:cubicBezTo>
                    <a:cubicBezTo>
                      <a:pt x="80402" y="127987"/>
                      <a:pt x="80378" y="127555"/>
                      <a:pt x="80140" y="127252"/>
                    </a:cubicBezTo>
                    <a:lnTo>
                      <a:pt x="95125" y="110526"/>
                    </a:lnTo>
                    <a:cubicBezTo>
                      <a:pt x="95273" y="110624"/>
                      <a:pt x="95441" y="110672"/>
                      <a:pt x="95607" y="110672"/>
                    </a:cubicBezTo>
                    <a:cubicBezTo>
                      <a:pt x="95788" y="110672"/>
                      <a:pt x="95963" y="110612"/>
                      <a:pt x="96112" y="110507"/>
                    </a:cubicBezTo>
                    <a:lnTo>
                      <a:pt x="102491" y="121570"/>
                    </a:lnTo>
                    <a:cubicBezTo>
                      <a:pt x="102377" y="121631"/>
                      <a:pt x="102271" y="121716"/>
                      <a:pt x="102190" y="121830"/>
                    </a:cubicBezTo>
                    <a:cubicBezTo>
                      <a:pt x="101904" y="122228"/>
                      <a:pt x="101997" y="122780"/>
                      <a:pt x="102393" y="123065"/>
                    </a:cubicBezTo>
                    <a:cubicBezTo>
                      <a:pt x="102545" y="123175"/>
                      <a:pt x="102723" y="123231"/>
                      <a:pt x="102906" y="123231"/>
                    </a:cubicBezTo>
                    <a:cubicBezTo>
                      <a:pt x="102954" y="123231"/>
                      <a:pt x="103004" y="123228"/>
                      <a:pt x="103052" y="123219"/>
                    </a:cubicBezTo>
                    <a:cubicBezTo>
                      <a:pt x="103284" y="123181"/>
                      <a:pt x="103489" y="123053"/>
                      <a:pt x="103626" y="122861"/>
                    </a:cubicBezTo>
                    <a:cubicBezTo>
                      <a:pt x="103912" y="122464"/>
                      <a:pt x="103819" y="121910"/>
                      <a:pt x="103423" y="121625"/>
                    </a:cubicBezTo>
                    <a:cubicBezTo>
                      <a:pt x="103268" y="121514"/>
                      <a:pt x="103091" y="121463"/>
                      <a:pt x="102915" y="121463"/>
                    </a:cubicBezTo>
                    <a:cubicBezTo>
                      <a:pt x="102846" y="121463"/>
                      <a:pt x="102778" y="121470"/>
                      <a:pt x="102712" y="121485"/>
                    </a:cubicBezTo>
                    <a:lnTo>
                      <a:pt x="96287" y="110342"/>
                    </a:lnTo>
                    <a:cubicBezTo>
                      <a:pt x="96298" y="110329"/>
                      <a:pt x="96313" y="110318"/>
                      <a:pt x="96325" y="110302"/>
                    </a:cubicBezTo>
                    <a:cubicBezTo>
                      <a:pt x="96610" y="109904"/>
                      <a:pt x="96518" y="109351"/>
                      <a:pt x="96121" y="109066"/>
                    </a:cubicBezTo>
                    <a:cubicBezTo>
                      <a:pt x="95993" y="108973"/>
                      <a:pt x="95844" y="108923"/>
                      <a:pt x="95692" y="108908"/>
                    </a:cubicBezTo>
                    <a:lnTo>
                      <a:pt x="88325" y="78424"/>
                    </a:lnTo>
                    <a:cubicBezTo>
                      <a:pt x="88400" y="78392"/>
                      <a:pt x="88472" y="78351"/>
                      <a:pt x="88538" y="78298"/>
                    </a:cubicBezTo>
                    <a:lnTo>
                      <a:pt x="112640" y="101661"/>
                    </a:lnTo>
                    <a:cubicBezTo>
                      <a:pt x="112415" y="102050"/>
                      <a:pt x="112513" y="102555"/>
                      <a:pt x="112886" y="102822"/>
                    </a:cubicBezTo>
                    <a:cubicBezTo>
                      <a:pt x="113043" y="102935"/>
                      <a:pt x="113222" y="102988"/>
                      <a:pt x="113401" y="102988"/>
                    </a:cubicBezTo>
                    <a:cubicBezTo>
                      <a:pt x="113421" y="102988"/>
                      <a:pt x="113442" y="102983"/>
                      <a:pt x="113461" y="102982"/>
                    </a:cubicBezTo>
                    <a:lnTo>
                      <a:pt x="118567" y="120230"/>
                    </a:lnTo>
                    <a:cubicBezTo>
                      <a:pt x="118456" y="120292"/>
                      <a:pt x="118356" y="120375"/>
                      <a:pt x="118277" y="120485"/>
                    </a:cubicBezTo>
                    <a:cubicBezTo>
                      <a:pt x="117993" y="120882"/>
                      <a:pt x="118085" y="121436"/>
                      <a:pt x="118480" y="121721"/>
                    </a:cubicBezTo>
                    <a:cubicBezTo>
                      <a:pt x="118632" y="121830"/>
                      <a:pt x="118811" y="121886"/>
                      <a:pt x="118994" y="121886"/>
                    </a:cubicBezTo>
                    <a:cubicBezTo>
                      <a:pt x="119042" y="121886"/>
                      <a:pt x="119091" y="121882"/>
                      <a:pt x="119139" y="121875"/>
                    </a:cubicBezTo>
                    <a:cubicBezTo>
                      <a:pt x="119372" y="121835"/>
                      <a:pt x="119577" y="121709"/>
                      <a:pt x="119715" y="121516"/>
                    </a:cubicBezTo>
                    <a:cubicBezTo>
                      <a:pt x="119999" y="121118"/>
                      <a:pt x="119907" y="120565"/>
                      <a:pt x="119511" y="120281"/>
                    </a:cubicBezTo>
                    <a:cubicBezTo>
                      <a:pt x="119357" y="120170"/>
                      <a:pt x="119179" y="120118"/>
                      <a:pt x="119002" y="120118"/>
                    </a:cubicBezTo>
                    <a:cubicBezTo>
                      <a:pt x="118929" y="120118"/>
                      <a:pt x="118856" y="120127"/>
                      <a:pt x="118785" y="120144"/>
                    </a:cubicBezTo>
                    <a:lnTo>
                      <a:pt x="113690" y="102933"/>
                    </a:lnTo>
                    <a:cubicBezTo>
                      <a:pt x="113856" y="102876"/>
                      <a:pt x="114009" y="102773"/>
                      <a:pt x="114121" y="102619"/>
                    </a:cubicBezTo>
                    <a:cubicBezTo>
                      <a:pt x="114405" y="102222"/>
                      <a:pt x="114313" y="101668"/>
                      <a:pt x="113917" y="101384"/>
                    </a:cubicBezTo>
                    <a:cubicBezTo>
                      <a:pt x="113762" y="101272"/>
                      <a:pt x="113582" y="101219"/>
                      <a:pt x="113404" y="101219"/>
                    </a:cubicBezTo>
                    <a:cubicBezTo>
                      <a:pt x="113177" y="101219"/>
                      <a:pt x="112951" y="101307"/>
                      <a:pt x="112782" y="101473"/>
                    </a:cubicBezTo>
                    <a:lnTo>
                      <a:pt x="88698" y="78130"/>
                    </a:lnTo>
                    <a:cubicBezTo>
                      <a:pt x="88756" y="78050"/>
                      <a:pt x="88793" y="77963"/>
                      <a:pt x="88820" y="77873"/>
                    </a:cubicBezTo>
                    <a:lnTo>
                      <a:pt x="104040" y="80436"/>
                    </a:lnTo>
                    <a:cubicBezTo>
                      <a:pt x="104042" y="80710"/>
                      <a:pt x="104168" y="80979"/>
                      <a:pt x="104406" y="81151"/>
                    </a:cubicBezTo>
                    <a:cubicBezTo>
                      <a:pt x="104559" y="81260"/>
                      <a:pt x="104736" y="81316"/>
                      <a:pt x="104920" y="81316"/>
                    </a:cubicBezTo>
                    <a:cubicBezTo>
                      <a:pt x="104968" y="81316"/>
                      <a:pt x="105019" y="81312"/>
                      <a:pt x="105067" y="81303"/>
                    </a:cubicBezTo>
                    <a:cubicBezTo>
                      <a:pt x="105299" y="81265"/>
                      <a:pt x="105503" y="81138"/>
                      <a:pt x="105641" y="80945"/>
                    </a:cubicBezTo>
                    <a:cubicBezTo>
                      <a:pt x="105673" y="80901"/>
                      <a:pt x="105700" y="80853"/>
                      <a:pt x="105722" y="80805"/>
                    </a:cubicBezTo>
                    <a:lnTo>
                      <a:pt x="125340" y="86830"/>
                    </a:lnTo>
                    <a:cubicBezTo>
                      <a:pt x="125298" y="87143"/>
                      <a:pt x="125422" y="87472"/>
                      <a:pt x="125697" y="87670"/>
                    </a:cubicBezTo>
                    <a:cubicBezTo>
                      <a:pt x="125850" y="87779"/>
                      <a:pt x="126027" y="87835"/>
                      <a:pt x="126212" y="87835"/>
                    </a:cubicBezTo>
                    <a:cubicBezTo>
                      <a:pt x="126260" y="87835"/>
                      <a:pt x="126310" y="87831"/>
                      <a:pt x="126358" y="87823"/>
                    </a:cubicBezTo>
                    <a:cubicBezTo>
                      <a:pt x="126590" y="87784"/>
                      <a:pt x="126795" y="87657"/>
                      <a:pt x="126932" y="87464"/>
                    </a:cubicBezTo>
                    <a:cubicBezTo>
                      <a:pt x="127070" y="87272"/>
                      <a:pt x="127125" y="87039"/>
                      <a:pt x="127086" y="86804"/>
                    </a:cubicBezTo>
                    <a:cubicBezTo>
                      <a:pt x="127048" y="86571"/>
                      <a:pt x="126920" y="86367"/>
                      <a:pt x="126728" y="86229"/>
                    </a:cubicBezTo>
                    <a:cubicBezTo>
                      <a:pt x="126572" y="86117"/>
                      <a:pt x="126392" y="86063"/>
                      <a:pt x="126213" y="86063"/>
                    </a:cubicBezTo>
                    <a:cubicBezTo>
                      <a:pt x="125937" y="86063"/>
                      <a:pt x="125665" y="86191"/>
                      <a:pt x="125492" y="86432"/>
                    </a:cubicBezTo>
                    <a:cubicBezTo>
                      <a:pt x="125454" y="86486"/>
                      <a:pt x="125423" y="86543"/>
                      <a:pt x="125399" y="86602"/>
                    </a:cubicBezTo>
                    <a:lnTo>
                      <a:pt x="105791" y="80580"/>
                    </a:lnTo>
                    <a:cubicBezTo>
                      <a:pt x="105808" y="80484"/>
                      <a:pt x="105812" y="80386"/>
                      <a:pt x="105795" y="80285"/>
                    </a:cubicBezTo>
                    <a:cubicBezTo>
                      <a:pt x="105757" y="80052"/>
                      <a:pt x="105629" y="79848"/>
                      <a:pt x="105437" y="79710"/>
                    </a:cubicBezTo>
                    <a:cubicBezTo>
                      <a:pt x="105283" y="79599"/>
                      <a:pt x="105105" y="79547"/>
                      <a:pt x="104928" y="79547"/>
                    </a:cubicBezTo>
                    <a:cubicBezTo>
                      <a:pt x="104839" y="79547"/>
                      <a:pt x="104751" y="79560"/>
                      <a:pt x="104666" y="79586"/>
                    </a:cubicBezTo>
                    <a:lnTo>
                      <a:pt x="91291" y="59370"/>
                    </a:lnTo>
                    <a:cubicBezTo>
                      <a:pt x="91351" y="59320"/>
                      <a:pt x="91408" y="59265"/>
                      <a:pt x="91454" y="59199"/>
                    </a:cubicBezTo>
                    <a:cubicBezTo>
                      <a:pt x="91612" y="58980"/>
                      <a:pt x="91650" y="58716"/>
                      <a:pt x="91591" y="58473"/>
                    </a:cubicBezTo>
                    <a:lnTo>
                      <a:pt x="121723" y="42022"/>
                    </a:lnTo>
                    <a:cubicBezTo>
                      <a:pt x="121773" y="42082"/>
                      <a:pt x="121827" y="42140"/>
                      <a:pt x="121893" y="42188"/>
                    </a:cubicBezTo>
                    <a:cubicBezTo>
                      <a:pt x="122049" y="42300"/>
                      <a:pt x="122229" y="42354"/>
                      <a:pt x="122408" y="42354"/>
                    </a:cubicBezTo>
                    <a:cubicBezTo>
                      <a:pt x="122508" y="42354"/>
                      <a:pt x="122608" y="42331"/>
                      <a:pt x="122702" y="42298"/>
                    </a:cubicBezTo>
                    <a:lnTo>
                      <a:pt x="143453" y="68738"/>
                    </a:lnTo>
                    <a:cubicBezTo>
                      <a:pt x="143438" y="68755"/>
                      <a:pt x="143422" y="68770"/>
                      <a:pt x="143408" y="68787"/>
                    </a:cubicBezTo>
                    <a:cubicBezTo>
                      <a:pt x="143123" y="69184"/>
                      <a:pt x="143215" y="69738"/>
                      <a:pt x="143613" y="70023"/>
                    </a:cubicBezTo>
                    <a:cubicBezTo>
                      <a:pt x="143769" y="70135"/>
                      <a:pt x="143948" y="70188"/>
                      <a:pt x="144127" y="70188"/>
                    </a:cubicBezTo>
                    <a:cubicBezTo>
                      <a:pt x="144155" y="70188"/>
                      <a:pt x="144182" y="70181"/>
                      <a:pt x="144210" y="70179"/>
                    </a:cubicBezTo>
                    <a:lnTo>
                      <a:pt x="150276" y="95191"/>
                    </a:lnTo>
                    <a:cubicBezTo>
                      <a:pt x="150132" y="95254"/>
                      <a:pt x="150005" y="95352"/>
                      <a:pt x="149911" y="95484"/>
                    </a:cubicBezTo>
                    <a:cubicBezTo>
                      <a:pt x="149774" y="95676"/>
                      <a:pt x="149718" y="95910"/>
                      <a:pt x="149758" y="96144"/>
                    </a:cubicBezTo>
                    <a:cubicBezTo>
                      <a:pt x="149796" y="96377"/>
                      <a:pt x="149923" y="96581"/>
                      <a:pt x="150116" y="96719"/>
                    </a:cubicBezTo>
                    <a:cubicBezTo>
                      <a:pt x="150272" y="96832"/>
                      <a:pt x="150451" y="96885"/>
                      <a:pt x="150630" y="96885"/>
                    </a:cubicBezTo>
                    <a:cubicBezTo>
                      <a:pt x="150905" y="96885"/>
                      <a:pt x="151178" y="96757"/>
                      <a:pt x="151351" y="96516"/>
                    </a:cubicBezTo>
                    <a:cubicBezTo>
                      <a:pt x="151633" y="96119"/>
                      <a:pt x="151542" y="95564"/>
                      <a:pt x="151145" y="95281"/>
                    </a:cubicBezTo>
                    <a:cubicBezTo>
                      <a:pt x="150994" y="95171"/>
                      <a:pt x="150817" y="95116"/>
                      <a:pt x="150635" y="95116"/>
                    </a:cubicBezTo>
                    <a:cubicBezTo>
                      <a:pt x="150591" y="95116"/>
                      <a:pt x="150546" y="95119"/>
                      <a:pt x="150501" y="95126"/>
                    </a:cubicBezTo>
                    <a:lnTo>
                      <a:pt x="144439" y="70126"/>
                    </a:lnTo>
                    <a:cubicBezTo>
                      <a:pt x="144598" y="70068"/>
                      <a:pt x="144742" y="69967"/>
                      <a:pt x="144848" y="69819"/>
                    </a:cubicBezTo>
                    <a:cubicBezTo>
                      <a:pt x="145133" y="69422"/>
                      <a:pt x="145041" y="68869"/>
                      <a:pt x="144643" y="68584"/>
                    </a:cubicBezTo>
                    <a:cubicBezTo>
                      <a:pt x="144489" y="68473"/>
                      <a:pt x="144310" y="68419"/>
                      <a:pt x="144133" y="68419"/>
                    </a:cubicBezTo>
                    <a:cubicBezTo>
                      <a:pt x="143954" y="68419"/>
                      <a:pt x="143776" y="68474"/>
                      <a:pt x="143625" y="68579"/>
                    </a:cubicBezTo>
                    <a:lnTo>
                      <a:pt x="122923" y="42187"/>
                    </a:lnTo>
                    <a:cubicBezTo>
                      <a:pt x="123003" y="42130"/>
                      <a:pt x="123078" y="42066"/>
                      <a:pt x="123137" y="41982"/>
                    </a:cubicBezTo>
                    <a:cubicBezTo>
                      <a:pt x="123422" y="41585"/>
                      <a:pt x="123330" y="41031"/>
                      <a:pt x="122934" y="40747"/>
                    </a:cubicBezTo>
                    <a:cubicBezTo>
                      <a:pt x="122782" y="40638"/>
                      <a:pt x="122603" y="40581"/>
                      <a:pt x="122419" y="40581"/>
                    </a:cubicBezTo>
                    <a:cubicBezTo>
                      <a:pt x="122371" y="40581"/>
                      <a:pt x="122322" y="40585"/>
                      <a:pt x="122273" y="40593"/>
                    </a:cubicBezTo>
                    <a:cubicBezTo>
                      <a:pt x="122040" y="40632"/>
                      <a:pt x="121837" y="40759"/>
                      <a:pt x="121699" y="40952"/>
                    </a:cubicBezTo>
                    <a:cubicBezTo>
                      <a:pt x="121684" y="40972"/>
                      <a:pt x="121674" y="40993"/>
                      <a:pt x="121662" y="41015"/>
                    </a:cubicBezTo>
                    <a:lnTo>
                      <a:pt x="88927" y="19118"/>
                    </a:lnTo>
                    <a:cubicBezTo>
                      <a:pt x="89200" y="18723"/>
                      <a:pt x="89106" y="18178"/>
                      <a:pt x="88714" y="17898"/>
                    </a:cubicBezTo>
                    <a:cubicBezTo>
                      <a:pt x="88558" y="17786"/>
                      <a:pt x="88378" y="17733"/>
                      <a:pt x="88200" y="17733"/>
                    </a:cubicBezTo>
                    <a:cubicBezTo>
                      <a:pt x="87924" y="17733"/>
                      <a:pt x="87652" y="17861"/>
                      <a:pt x="87479" y="18101"/>
                    </a:cubicBezTo>
                    <a:cubicBezTo>
                      <a:pt x="87463" y="18124"/>
                      <a:pt x="87452" y="18149"/>
                      <a:pt x="87437" y="18172"/>
                    </a:cubicBezTo>
                    <a:lnTo>
                      <a:pt x="59626" y="948"/>
                    </a:lnTo>
                    <a:cubicBezTo>
                      <a:pt x="59646" y="651"/>
                      <a:pt x="59520" y="351"/>
                      <a:pt x="59262" y="166"/>
                    </a:cubicBezTo>
                    <a:cubicBezTo>
                      <a:pt x="59111" y="58"/>
                      <a:pt x="58932" y="0"/>
                      <a:pt x="5874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" name="Google Shape;87;p49"/>
              <p:cNvSpPr/>
              <p:nvPr/>
            </p:nvSpPr>
            <p:spPr>
              <a:xfrm>
                <a:off x="1522650" y="3538750"/>
                <a:ext cx="2417375" cy="1058350"/>
              </a:xfrm>
              <a:custGeom>
                <a:rect b="b" l="l" r="r" t="t"/>
                <a:pathLst>
                  <a:path extrusionOk="0" h="42334" w="96695">
                    <a:moveTo>
                      <a:pt x="1008" y="1"/>
                    </a:moveTo>
                    <a:cubicBezTo>
                      <a:pt x="960" y="1"/>
                      <a:pt x="911" y="5"/>
                      <a:pt x="862" y="13"/>
                    </a:cubicBezTo>
                    <a:cubicBezTo>
                      <a:pt x="628" y="51"/>
                      <a:pt x="424" y="179"/>
                      <a:pt x="285" y="371"/>
                    </a:cubicBezTo>
                    <a:cubicBezTo>
                      <a:pt x="1" y="768"/>
                      <a:pt x="93" y="1321"/>
                      <a:pt x="489" y="1607"/>
                    </a:cubicBezTo>
                    <a:cubicBezTo>
                      <a:pt x="641" y="1716"/>
                      <a:pt x="819" y="1772"/>
                      <a:pt x="1002" y="1772"/>
                    </a:cubicBezTo>
                    <a:cubicBezTo>
                      <a:pt x="1050" y="1772"/>
                      <a:pt x="1100" y="1768"/>
                      <a:pt x="1148" y="1760"/>
                    </a:cubicBezTo>
                    <a:cubicBezTo>
                      <a:pt x="1382" y="1721"/>
                      <a:pt x="1585" y="1594"/>
                      <a:pt x="1724" y="1401"/>
                    </a:cubicBezTo>
                    <a:cubicBezTo>
                      <a:pt x="1775" y="1331"/>
                      <a:pt x="1812" y="1251"/>
                      <a:pt x="1839" y="1170"/>
                    </a:cubicBezTo>
                    <a:lnTo>
                      <a:pt x="49478" y="20273"/>
                    </a:lnTo>
                    <a:cubicBezTo>
                      <a:pt x="49259" y="20661"/>
                      <a:pt x="49358" y="21161"/>
                      <a:pt x="49729" y="21426"/>
                    </a:cubicBezTo>
                    <a:cubicBezTo>
                      <a:pt x="49886" y="21538"/>
                      <a:pt x="50065" y="21592"/>
                      <a:pt x="50244" y="21592"/>
                    </a:cubicBezTo>
                    <a:cubicBezTo>
                      <a:pt x="50520" y="21592"/>
                      <a:pt x="50792" y="21463"/>
                      <a:pt x="50965" y="21223"/>
                    </a:cubicBezTo>
                    <a:cubicBezTo>
                      <a:pt x="50983" y="21196"/>
                      <a:pt x="50997" y="21168"/>
                      <a:pt x="51011" y="21141"/>
                    </a:cubicBezTo>
                    <a:lnTo>
                      <a:pt x="70453" y="38632"/>
                    </a:lnTo>
                    <a:cubicBezTo>
                      <a:pt x="70320" y="38824"/>
                      <a:pt x="70266" y="39053"/>
                      <a:pt x="70304" y="39285"/>
                    </a:cubicBezTo>
                    <a:cubicBezTo>
                      <a:pt x="70342" y="39518"/>
                      <a:pt x="70469" y="39722"/>
                      <a:pt x="70662" y="39860"/>
                    </a:cubicBezTo>
                    <a:cubicBezTo>
                      <a:pt x="70818" y="39972"/>
                      <a:pt x="70998" y="40026"/>
                      <a:pt x="71176" y="40026"/>
                    </a:cubicBezTo>
                    <a:cubicBezTo>
                      <a:pt x="71452" y="40026"/>
                      <a:pt x="71725" y="39897"/>
                      <a:pt x="71897" y="39657"/>
                    </a:cubicBezTo>
                    <a:cubicBezTo>
                      <a:pt x="71957" y="39572"/>
                      <a:pt x="71998" y="39480"/>
                      <a:pt x="72025" y="39385"/>
                    </a:cubicBezTo>
                    <a:lnTo>
                      <a:pt x="94903" y="41502"/>
                    </a:lnTo>
                    <a:cubicBezTo>
                      <a:pt x="94919" y="41758"/>
                      <a:pt x="95040" y="42007"/>
                      <a:pt x="95266" y="42168"/>
                    </a:cubicBezTo>
                    <a:cubicBezTo>
                      <a:pt x="95423" y="42280"/>
                      <a:pt x="95601" y="42334"/>
                      <a:pt x="95781" y="42334"/>
                    </a:cubicBezTo>
                    <a:cubicBezTo>
                      <a:pt x="96056" y="42334"/>
                      <a:pt x="96329" y="42206"/>
                      <a:pt x="96502" y="41965"/>
                    </a:cubicBezTo>
                    <a:cubicBezTo>
                      <a:pt x="96639" y="41772"/>
                      <a:pt x="96694" y="41539"/>
                      <a:pt x="96655" y="41305"/>
                    </a:cubicBezTo>
                    <a:cubicBezTo>
                      <a:pt x="96620" y="41070"/>
                      <a:pt x="96493" y="40865"/>
                      <a:pt x="96301" y="40727"/>
                    </a:cubicBezTo>
                    <a:cubicBezTo>
                      <a:pt x="96148" y="40618"/>
                      <a:pt x="95971" y="40561"/>
                      <a:pt x="95788" y="40561"/>
                    </a:cubicBezTo>
                    <a:cubicBezTo>
                      <a:pt x="95739" y="40561"/>
                      <a:pt x="95690" y="40565"/>
                      <a:pt x="95641" y="40573"/>
                    </a:cubicBezTo>
                    <a:cubicBezTo>
                      <a:pt x="95408" y="40613"/>
                      <a:pt x="95203" y="40739"/>
                      <a:pt x="95065" y="40932"/>
                    </a:cubicBezTo>
                    <a:cubicBezTo>
                      <a:pt x="94993" y="41035"/>
                      <a:pt x="94944" y="41149"/>
                      <a:pt x="94920" y="41266"/>
                    </a:cubicBezTo>
                    <a:lnTo>
                      <a:pt x="72064" y="39153"/>
                    </a:lnTo>
                    <a:cubicBezTo>
                      <a:pt x="72068" y="38873"/>
                      <a:pt x="71940" y="38595"/>
                      <a:pt x="71697" y="38420"/>
                    </a:cubicBezTo>
                    <a:cubicBezTo>
                      <a:pt x="71545" y="38311"/>
                      <a:pt x="71367" y="38254"/>
                      <a:pt x="71183" y="38254"/>
                    </a:cubicBezTo>
                    <a:cubicBezTo>
                      <a:pt x="71134" y="38254"/>
                      <a:pt x="71085" y="38258"/>
                      <a:pt x="71036" y="38266"/>
                    </a:cubicBezTo>
                    <a:cubicBezTo>
                      <a:pt x="70879" y="38292"/>
                      <a:pt x="70737" y="38361"/>
                      <a:pt x="70617" y="38461"/>
                    </a:cubicBezTo>
                    <a:lnTo>
                      <a:pt x="51109" y="20911"/>
                    </a:lnTo>
                    <a:cubicBezTo>
                      <a:pt x="51188" y="20572"/>
                      <a:pt x="51063" y="20203"/>
                      <a:pt x="50764" y="19988"/>
                    </a:cubicBezTo>
                    <a:cubicBezTo>
                      <a:pt x="50609" y="19877"/>
                      <a:pt x="50430" y="19824"/>
                      <a:pt x="50253" y="19824"/>
                    </a:cubicBezTo>
                    <a:cubicBezTo>
                      <a:pt x="50023" y="19824"/>
                      <a:pt x="49796" y="19913"/>
                      <a:pt x="49627" y="20080"/>
                    </a:cubicBezTo>
                    <a:lnTo>
                      <a:pt x="1890" y="937"/>
                    </a:lnTo>
                    <a:cubicBezTo>
                      <a:pt x="1894" y="873"/>
                      <a:pt x="1893" y="807"/>
                      <a:pt x="1881" y="741"/>
                    </a:cubicBezTo>
                    <a:cubicBezTo>
                      <a:pt x="1842" y="507"/>
                      <a:pt x="1715" y="304"/>
                      <a:pt x="1523" y="167"/>
                    </a:cubicBezTo>
                    <a:cubicBezTo>
                      <a:pt x="1371" y="58"/>
                      <a:pt x="1192" y="1"/>
                      <a:pt x="100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7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b="0" i="0" sz="3000" u="none" cap="none" strike="noStrik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b="1" i="0" sz="3000" u="none" cap="none" strike="noStrik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b="1" i="0" sz="3000" u="none" cap="none" strike="noStrik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b="1" i="0" sz="3000" u="none" cap="none" strike="noStrik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b="1" i="0" sz="3000" u="none" cap="none" strike="noStrik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b="1" i="0" sz="3000" u="none" cap="none" strike="noStrik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b="1" i="0" sz="3000" u="none" cap="none" strike="noStrik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b="1" i="0" sz="3000" u="none" cap="none" strike="noStrik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b="1" i="0" sz="3000" u="none" cap="none" strike="noStrik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sp>
        <p:nvSpPr>
          <p:cNvPr id="7" name="Google Shape;7;p37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iro"/>
              <a:buChar char="●"/>
              <a:defRPr b="0" i="0" sz="1200" u="none" cap="none" strike="noStrik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1pPr>
            <a:lvl2pPr indent="-304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iro"/>
              <a:buChar char="○"/>
              <a:defRPr b="0" i="0" sz="1200" u="none" cap="none" strike="noStrik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iro"/>
              <a:buChar char="■"/>
              <a:defRPr b="0" i="0" sz="1200" u="none" cap="none" strike="noStrik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iro"/>
              <a:buChar char="●"/>
              <a:defRPr b="0" i="0" sz="1200" u="none" cap="none" strike="noStrik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iro"/>
              <a:buChar char="○"/>
              <a:defRPr b="0" i="0" sz="1200" u="none" cap="none" strike="noStrik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5pPr>
            <a:lvl6pPr indent="-3048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iro"/>
              <a:buChar char="■"/>
              <a:defRPr b="0" i="0" sz="1200" u="none" cap="none" strike="noStrik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6pPr>
            <a:lvl7pPr indent="-3048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iro"/>
              <a:buChar char="●"/>
              <a:defRPr b="0" i="0" sz="1200" u="none" cap="none" strike="noStrik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7pPr>
            <a:lvl8pPr indent="-3048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iro"/>
              <a:buChar char="○"/>
              <a:defRPr b="0" i="0" sz="1200" u="none" cap="none" strike="noStrik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8pPr>
            <a:lvl9pPr indent="-3048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iro"/>
              <a:buChar char="■"/>
              <a:defRPr b="0" i="0" sz="1200" u="none" cap="none" strike="noStrik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42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algun Gothic"/>
              <a:buNone/>
              <a:defRPr b="0" i="0" sz="33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09" name="Google Shape;109;p42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10" name="Google Shape;110;p42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" name="Google Shape;111;p42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2" name="Google Shape;112;p42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E2A47"/>
        </a:solidFill>
      </p:bgPr>
    </p:bg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45"/>
          <p:cNvSpPr txBox="1"/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8" name="Google Shape;188;p45"/>
          <p:cNvSpPr txBox="1"/>
          <p:nvPr>
            <p:ph idx="1" type="body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b="0" i="0" sz="1100" u="none" cap="none" strike="noStrik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984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b="0" i="0" sz="1100" u="none" cap="none" strike="noStrik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9845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b="0" i="0" sz="1100" u="none" cap="none" strike="noStrik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9845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b="0" i="0" sz="1100" u="none" cap="none" strike="noStrik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9845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b="0" i="0" sz="1100" u="none" cap="none" strike="noStrik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9845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b="0" i="0" sz="1100" u="none" cap="none" strike="noStrik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9845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b="0" i="0" sz="1100" u="none" cap="none" strike="noStrik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9845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b="0" i="0" sz="1100" u="none" cap="none" strike="noStrik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9845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b="0" i="0" sz="1100" u="none" cap="none" strike="noStrik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4" r:id="rId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5.png"/><Relationship Id="rId4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Relationship Id="rId4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png"/><Relationship Id="rId4" Type="http://schemas.openxmlformats.org/officeDocument/2006/relationships/image" Target="../media/image2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9.png"/><Relationship Id="rId4" Type="http://schemas.openxmlformats.org/officeDocument/2006/relationships/image" Target="../media/image5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7.png"/><Relationship Id="rId4" Type="http://schemas.openxmlformats.org/officeDocument/2006/relationships/image" Target="../media/image22.png"/><Relationship Id="rId5" Type="http://schemas.openxmlformats.org/officeDocument/2006/relationships/image" Target="../media/image3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7.png"/><Relationship Id="rId4" Type="http://schemas.openxmlformats.org/officeDocument/2006/relationships/image" Target="../media/image3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0.png"/><Relationship Id="rId4" Type="http://schemas.openxmlformats.org/officeDocument/2006/relationships/image" Target="../media/image4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6.png"/><Relationship Id="rId4" Type="http://schemas.openxmlformats.org/officeDocument/2006/relationships/image" Target="../media/image3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1.png"/><Relationship Id="rId4" Type="http://schemas.openxmlformats.org/officeDocument/2006/relationships/image" Target="../media/image4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5.png"/><Relationship Id="rId4" Type="http://schemas.openxmlformats.org/officeDocument/2006/relationships/image" Target="../media/image35.png"/><Relationship Id="rId5" Type="http://schemas.openxmlformats.org/officeDocument/2006/relationships/image" Target="../media/image4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8.png"/><Relationship Id="rId4" Type="http://schemas.openxmlformats.org/officeDocument/2006/relationships/image" Target="../media/image50.png"/><Relationship Id="rId5" Type="http://schemas.openxmlformats.org/officeDocument/2006/relationships/image" Target="../media/image53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9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7.png"/><Relationship Id="rId4" Type="http://schemas.openxmlformats.org/officeDocument/2006/relationships/image" Target="../media/image55.png"/><Relationship Id="rId5" Type="http://schemas.openxmlformats.org/officeDocument/2006/relationships/image" Target="../media/image54.png"/><Relationship Id="rId6" Type="http://schemas.openxmlformats.org/officeDocument/2006/relationships/image" Target="../media/image51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Relationship Id="rId4" Type="http://schemas.openxmlformats.org/officeDocument/2006/relationships/image" Target="../media/image1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6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4" name="Google Shape;194;p1"/>
          <p:cNvGrpSpPr/>
          <p:nvPr/>
        </p:nvGrpSpPr>
        <p:grpSpPr>
          <a:xfrm rot="756538">
            <a:off x="-943408" y="-1494947"/>
            <a:ext cx="4574157" cy="3479412"/>
            <a:chOff x="1522650" y="1117750"/>
            <a:chExt cx="4574075" cy="3479350"/>
          </a:xfrm>
        </p:grpSpPr>
        <p:sp>
          <p:nvSpPr>
            <p:cNvPr id="195" name="Google Shape;195;p1"/>
            <p:cNvSpPr/>
            <p:nvPr/>
          </p:nvSpPr>
          <p:spPr>
            <a:xfrm>
              <a:off x="2305900" y="1117750"/>
              <a:ext cx="3790825" cy="3217100"/>
            </a:xfrm>
            <a:custGeom>
              <a:rect b="b" l="l" r="r" t="t"/>
              <a:pathLst>
                <a:path extrusionOk="0" h="128684" w="151633">
                  <a:moveTo>
                    <a:pt x="59573" y="1190"/>
                  </a:moveTo>
                  <a:lnTo>
                    <a:pt x="87345" y="18391"/>
                  </a:lnTo>
                  <a:cubicBezTo>
                    <a:pt x="87254" y="18737"/>
                    <a:pt x="87376" y="19117"/>
                    <a:pt x="87682" y="19337"/>
                  </a:cubicBezTo>
                  <a:cubicBezTo>
                    <a:pt x="87712" y="19358"/>
                    <a:pt x="87742" y="19374"/>
                    <a:pt x="87773" y="19391"/>
                  </a:cubicBezTo>
                  <a:lnTo>
                    <a:pt x="73089" y="35287"/>
                  </a:lnTo>
                  <a:cubicBezTo>
                    <a:pt x="73041" y="35228"/>
                    <a:pt x="72987" y="35173"/>
                    <a:pt x="72923" y="35127"/>
                  </a:cubicBezTo>
                  <a:cubicBezTo>
                    <a:pt x="72772" y="35017"/>
                    <a:pt x="72594" y="34961"/>
                    <a:pt x="72410" y="34961"/>
                  </a:cubicBezTo>
                  <a:cubicBezTo>
                    <a:pt x="72364" y="34961"/>
                    <a:pt x="72317" y="34964"/>
                    <a:pt x="72269" y="34972"/>
                  </a:cubicBezTo>
                  <a:lnTo>
                    <a:pt x="59361" y="1513"/>
                  </a:lnTo>
                  <a:cubicBezTo>
                    <a:pt x="59397" y="1478"/>
                    <a:pt x="59435" y="1443"/>
                    <a:pt x="59466" y="1400"/>
                  </a:cubicBezTo>
                  <a:cubicBezTo>
                    <a:pt x="59513" y="1335"/>
                    <a:pt x="59546" y="1262"/>
                    <a:pt x="59573" y="1190"/>
                  </a:cubicBezTo>
                  <a:close/>
                  <a:moveTo>
                    <a:pt x="57905" y="1155"/>
                  </a:moveTo>
                  <a:cubicBezTo>
                    <a:pt x="57962" y="1330"/>
                    <a:pt x="58069" y="1490"/>
                    <a:pt x="58229" y="1604"/>
                  </a:cubicBezTo>
                  <a:cubicBezTo>
                    <a:pt x="58385" y="1716"/>
                    <a:pt x="58564" y="1770"/>
                    <a:pt x="58744" y="1770"/>
                  </a:cubicBezTo>
                  <a:cubicBezTo>
                    <a:pt x="58890" y="1770"/>
                    <a:pt x="59035" y="1731"/>
                    <a:pt x="59165" y="1661"/>
                  </a:cubicBezTo>
                  <a:lnTo>
                    <a:pt x="72044" y="35042"/>
                  </a:lnTo>
                  <a:cubicBezTo>
                    <a:pt x="71907" y="35103"/>
                    <a:pt x="71787" y="35197"/>
                    <a:pt x="71696" y="35320"/>
                  </a:cubicBezTo>
                  <a:lnTo>
                    <a:pt x="34939" y="10633"/>
                  </a:lnTo>
                  <a:cubicBezTo>
                    <a:pt x="34967" y="10533"/>
                    <a:pt x="34978" y="10431"/>
                    <a:pt x="34971" y="10330"/>
                  </a:cubicBezTo>
                  <a:lnTo>
                    <a:pt x="57905" y="1155"/>
                  </a:lnTo>
                  <a:close/>
                  <a:moveTo>
                    <a:pt x="34896" y="10886"/>
                  </a:moveTo>
                  <a:lnTo>
                    <a:pt x="71585" y="35528"/>
                  </a:lnTo>
                  <a:cubicBezTo>
                    <a:pt x="71451" y="35873"/>
                    <a:pt x="71547" y="36273"/>
                    <a:pt x="71839" y="36520"/>
                  </a:cubicBezTo>
                  <a:lnTo>
                    <a:pt x="61150" y="46075"/>
                  </a:lnTo>
                  <a:cubicBezTo>
                    <a:pt x="61131" y="46059"/>
                    <a:pt x="61114" y="46040"/>
                    <a:pt x="61092" y="46024"/>
                  </a:cubicBezTo>
                  <a:cubicBezTo>
                    <a:pt x="60938" y="45913"/>
                    <a:pt x="60760" y="45860"/>
                    <a:pt x="60583" y="45860"/>
                  </a:cubicBezTo>
                  <a:cubicBezTo>
                    <a:pt x="60438" y="45860"/>
                    <a:pt x="60294" y="45896"/>
                    <a:pt x="60165" y="45964"/>
                  </a:cubicBezTo>
                  <a:lnTo>
                    <a:pt x="34896" y="10886"/>
                  </a:lnTo>
                  <a:close/>
                  <a:moveTo>
                    <a:pt x="88012" y="19481"/>
                  </a:moveTo>
                  <a:cubicBezTo>
                    <a:pt x="88073" y="19495"/>
                    <a:pt x="88135" y="19503"/>
                    <a:pt x="88199" y="19503"/>
                  </a:cubicBezTo>
                  <a:cubicBezTo>
                    <a:pt x="88236" y="19503"/>
                    <a:pt x="88270" y="19496"/>
                    <a:pt x="88308" y="19491"/>
                  </a:cubicBezTo>
                  <a:lnTo>
                    <a:pt x="90601" y="57808"/>
                  </a:lnTo>
                  <a:cubicBezTo>
                    <a:pt x="90477" y="57828"/>
                    <a:pt x="90359" y="57878"/>
                    <a:pt x="90253" y="57948"/>
                  </a:cubicBezTo>
                  <a:lnTo>
                    <a:pt x="73040" y="36456"/>
                  </a:lnTo>
                  <a:cubicBezTo>
                    <a:pt x="73069" y="36426"/>
                    <a:pt x="73102" y="36397"/>
                    <a:pt x="73126" y="36363"/>
                  </a:cubicBezTo>
                  <a:cubicBezTo>
                    <a:pt x="73264" y="36171"/>
                    <a:pt x="73319" y="35936"/>
                    <a:pt x="73280" y="35702"/>
                  </a:cubicBezTo>
                  <a:cubicBezTo>
                    <a:pt x="73268" y="35629"/>
                    <a:pt x="73244" y="35561"/>
                    <a:pt x="73216" y="35494"/>
                  </a:cubicBezTo>
                  <a:lnTo>
                    <a:pt x="88012" y="19481"/>
                  </a:lnTo>
                  <a:close/>
                  <a:moveTo>
                    <a:pt x="88769" y="19295"/>
                  </a:moveTo>
                  <a:lnTo>
                    <a:pt x="121569" y="41232"/>
                  </a:lnTo>
                  <a:cubicBezTo>
                    <a:pt x="121516" y="41429"/>
                    <a:pt x="121532" y="41636"/>
                    <a:pt x="121612" y="41820"/>
                  </a:cubicBezTo>
                  <a:lnTo>
                    <a:pt x="91516" y="58252"/>
                  </a:lnTo>
                  <a:cubicBezTo>
                    <a:pt x="91455" y="58141"/>
                    <a:pt x="91371" y="58040"/>
                    <a:pt x="91261" y="57962"/>
                  </a:cubicBezTo>
                  <a:cubicBezTo>
                    <a:pt x="91131" y="57868"/>
                    <a:pt x="90984" y="57820"/>
                    <a:pt x="90835" y="57804"/>
                  </a:cubicBezTo>
                  <a:lnTo>
                    <a:pt x="88539" y="19431"/>
                  </a:lnTo>
                  <a:cubicBezTo>
                    <a:pt x="88621" y="19396"/>
                    <a:pt x="88699" y="19354"/>
                    <a:pt x="88769" y="19295"/>
                  </a:cubicBezTo>
                  <a:close/>
                  <a:moveTo>
                    <a:pt x="72858" y="36603"/>
                  </a:moveTo>
                  <a:lnTo>
                    <a:pt x="90079" y="58104"/>
                  </a:lnTo>
                  <a:cubicBezTo>
                    <a:pt x="90062" y="58125"/>
                    <a:pt x="90041" y="58144"/>
                    <a:pt x="90025" y="58165"/>
                  </a:cubicBezTo>
                  <a:cubicBezTo>
                    <a:pt x="89989" y="58216"/>
                    <a:pt x="89960" y="58268"/>
                    <a:pt x="89936" y="58323"/>
                  </a:cubicBezTo>
                  <a:lnTo>
                    <a:pt x="61457" y="46818"/>
                  </a:lnTo>
                  <a:cubicBezTo>
                    <a:pt x="61473" y="46617"/>
                    <a:pt x="61422" y="46416"/>
                    <a:pt x="61307" y="46247"/>
                  </a:cubicBezTo>
                  <a:lnTo>
                    <a:pt x="72044" y="36651"/>
                  </a:lnTo>
                  <a:cubicBezTo>
                    <a:pt x="72160" y="36702"/>
                    <a:pt x="72283" y="36731"/>
                    <a:pt x="72406" y="36731"/>
                  </a:cubicBezTo>
                  <a:cubicBezTo>
                    <a:pt x="72565" y="36731"/>
                    <a:pt x="72719" y="36684"/>
                    <a:pt x="72858" y="36603"/>
                  </a:cubicBezTo>
                  <a:close/>
                  <a:moveTo>
                    <a:pt x="29406" y="22188"/>
                  </a:moveTo>
                  <a:lnTo>
                    <a:pt x="59857" y="46227"/>
                  </a:lnTo>
                  <a:cubicBezTo>
                    <a:pt x="59573" y="46625"/>
                    <a:pt x="59665" y="47178"/>
                    <a:pt x="60061" y="47462"/>
                  </a:cubicBezTo>
                  <a:cubicBezTo>
                    <a:pt x="60098" y="47488"/>
                    <a:pt x="60135" y="47509"/>
                    <a:pt x="60173" y="47529"/>
                  </a:cubicBezTo>
                  <a:lnTo>
                    <a:pt x="58655" y="58545"/>
                  </a:lnTo>
                  <a:cubicBezTo>
                    <a:pt x="58595" y="58532"/>
                    <a:pt x="58534" y="58525"/>
                    <a:pt x="58473" y="58525"/>
                  </a:cubicBezTo>
                  <a:cubicBezTo>
                    <a:pt x="58354" y="58525"/>
                    <a:pt x="58236" y="58550"/>
                    <a:pt x="58125" y="58596"/>
                  </a:cubicBezTo>
                  <a:lnTo>
                    <a:pt x="29406" y="22188"/>
                  </a:lnTo>
                  <a:close/>
                  <a:moveTo>
                    <a:pt x="16326" y="26247"/>
                  </a:moveTo>
                  <a:lnTo>
                    <a:pt x="57750" y="58893"/>
                  </a:lnTo>
                  <a:cubicBezTo>
                    <a:pt x="57750" y="58894"/>
                    <a:pt x="57749" y="58894"/>
                    <a:pt x="57748" y="58895"/>
                  </a:cubicBezTo>
                  <a:cubicBezTo>
                    <a:pt x="57632" y="59054"/>
                    <a:pt x="57582" y="59240"/>
                    <a:pt x="57584" y="59421"/>
                  </a:cubicBezTo>
                  <a:lnTo>
                    <a:pt x="33209" y="61477"/>
                  </a:lnTo>
                  <a:cubicBezTo>
                    <a:pt x="33171" y="61253"/>
                    <a:pt x="33049" y="61044"/>
                    <a:pt x="32851" y="60900"/>
                  </a:cubicBezTo>
                  <a:cubicBezTo>
                    <a:pt x="32696" y="60788"/>
                    <a:pt x="32515" y="60735"/>
                    <a:pt x="32336" y="60735"/>
                  </a:cubicBezTo>
                  <a:cubicBezTo>
                    <a:pt x="32231" y="60735"/>
                    <a:pt x="32126" y="60753"/>
                    <a:pt x="32028" y="60789"/>
                  </a:cubicBezTo>
                  <a:lnTo>
                    <a:pt x="16086" y="26436"/>
                  </a:lnTo>
                  <a:cubicBezTo>
                    <a:pt x="16176" y="26387"/>
                    <a:pt x="16257" y="26325"/>
                    <a:pt x="16326" y="26247"/>
                  </a:cubicBezTo>
                  <a:close/>
                  <a:moveTo>
                    <a:pt x="57622" y="59652"/>
                  </a:moveTo>
                  <a:cubicBezTo>
                    <a:pt x="57674" y="59839"/>
                    <a:pt x="57783" y="60008"/>
                    <a:pt x="57952" y="60129"/>
                  </a:cubicBezTo>
                  <a:cubicBezTo>
                    <a:pt x="58054" y="60201"/>
                    <a:pt x="58165" y="60247"/>
                    <a:pt x="58279" y="60272"/>
                  </a:cubicBezTo>
                  <a:lnTo>
                    <a:pt x="55785" y="68604"/>
                  </a:lnTo>
                  <a:cubicBezTo>
                    <a:pt x="55759" y="68602"/>
                    <a:pt x="55732" y="68601"/>
                    <a:pt x="55705" y="68601"/>
                  </a:cubicBezTo>
                  <a:cubicBezTo>
                    <a:pt x="55430" y="68601"/>
                    <a:pt x="55160" y="68726"/>
                    <a:pt x="54987" y="68966"/>
                  </a:cubicBezTo>
                  <a:cubicBezTo>
                    <a:pt x="54939" y="69034"/>
                    <a:pt x="54905" y="69108"/>
                    <a:pt x="54878" y="69182"/>
                  </a:cubicBezTo>
                  <a:lnTo>
                    <a:pt x="33192" y="61843"/>
                  </a:lnTo>
                  <a:cubicBezTo>
                    <a:pt x="33203" y="61799"/>
                    <a:pt x="33210" y="61755"/>
                    <a:pt x="33214" y="61709"/>
                  </a:cubicBezTo>
                  <a:lnTo>
                    <a:pt x="57622" y="59652"/>
                  </a:lnTo>
                  <a:close/>
                  <a:moveTo>
                    <a:pt x="61404" y="47049"/>
                  </a:moveTo>
                  <a:lnTo>
                    <a:pt x="89872" y="58550"/>
                  </a:lnTo>
                  <a:cubicBezTo>
                    <a:pt x="89825" y="58868"/>
                    <a:pt x="89949" y="59201"/>
                    <a:pt x="90228" y="59401"/>
                  </a:cubicBezTo>
                  <a:cubicBezTo>
                    <a:pt x="90327" y="59471"/>
                    <a:pt x="90435" y="59515"/>
                    <a:pt x="90546" y="59541"/>
                  </a:cubicBezTo>
                  <a:lnTo>
                    <a:pt x="88027" y="76730"/>
                  </a:lnTo>
                  <a:cubicBezTo>
                    <a:pt x="88011" y="76729"/>
                    <a:pt x="87994" y="76729"/>
                    <a:pt x="87977" y="76729"/>
                  </a:cubicBezTo>
                  <a:cubicBezTo>
                    <a:pt x="87931" y="76729"/>
                    <a:pt x="87884" y="76732"/>
                    <a:pt x="87837" y="76740"/>
                  </a:cubicBezTo>
                  <a:cubicBezTo>
                    <a:pt x="87715" y="76760"/>
                    <a:pt x="87603" y="76805"/>
                    <a:pt x="87501" y="76869"/>
                  </a:cubicBezTo>
                  <a:lnTo>
                    <a:pt x="61265" y="47294"/>
                  </a:lnTo>
                  <a:cubicBezTo>
                    <a:pt x="61275" y="47282"/>
                    <a:pt x="61288" y="47273"/>
                    <a:pt x="61297" y="47259"/>
                  </a:cubicBezTo>
                  <a:cubicBezTo>
                    <a:pt x="61344" y="47194"/>
                    <a:pt x="61377" y="47123"/>
                    <a:pt x="61404" y="47049"/>
                  </a:cubicBezTo>
                  <a:close/>
                  <a:moveTo>
                    <a:pt x="61096" y="47455"/>
                  </a:moveTo>
                  <a:lnTo>
                    <a:pt x="87328" y="77024"/>
                  </a:lnTo>
                  <a:cubicBezTo>
                    <a:pt x="87322" y="77033"/>
                    <a:pt x="87314" y="77039"/>
                    <a:pt x="87308" y="77047"/>
                  </a:cubicBezTo>
                  <a:lnTo>
                    <a:pt x="59297" y="59712"/>
                  </a:lnTo>
                  <a:cubicBezTo>
                    <a:pt x="59429" y="59348"/>
                    <a:pt x="59315" y="58926"/>
                    <a:pt x="58985" y="58689"/>
                  </a:cubicBezTo>
                  <a:cubicBezTo>
                    <a:pt x="58952" y="58665"/>
                    <a:pt x="58916" y="58648"/>
                    <a:pt x="58882" y="58628"/>
                  </a:cubicBezTo>
                  <a:lnTo>
                    <a:pt x="60400" y="47607"/>
                  </a:lnTo>
                  <a:cubicBezTo>
                    <a:pt x="60459" y="47619"/>
                    <a:pt x="60519" y="47627"/>
                    <a:pt x="60578" y="47627"/>
                  </a:cubicBezTo>
                  <a:cubicBezTo>
                    <a:pt x="60762" y="47627"/>
                    <a:pt x="60943" y="47564"/>
                    <a:pt x="61096" y="47455"/>
                  </a:cubicBezTo>
                  <a:close/>
                  <a:moveTo>
                    <a:pt x="59189" y="59922"/>
                  </a:moveTo>
                  <a:lnTo>
                    <a:pt x="87178" y="77244"/>
                  </a:lnTo>
                  <a:cubicBezTo>
                    <a:pt x="87172" y="77259"/>
                    <a:pt x="87166" y="77275"/>
                    <a:pt x="87161" y="77291"/>
                  </a:cubicBezTo>
                  <a:lnTo>
                    <a:pt x="56571" y="69673"/>
                  </a:lnTo>
                  <a:cubicBezTo>
                    <a:pt x="56646" y="69338"/>
                    <a:pt x="56520" y="68976"/>
                    <a:pt x="56224" y="68763"/>
                  </a:cubicBezTo>
                  <a:cubicBezTo>
                    <a:pt x="56157" y="68717"/>
                    <a:pt x="56087" y="68682"/>
                    <a:pt x="56015" y="68656"/>
                  </a:cubicBezTo>
                  <a:lnTo>
                    <a:pt x="58519" y="60290"/>
                  </a:lnTo>
                  <a:cubicBezTo>
                    <a:pt x="58777" y="60275"/>
                    <a:pt x="59025" y="60152"/>
                    <a:pt x="59188" y="59926"/>
                  </a:cubicBezTo>
                  <a:cubicBezTo>
                    <a:pt x="59189" y="59924"/>
                    <a:pt x="59189" y="59923"/>
                    <a:pt x="59189" y="59922"/>
                  </a:cubicBezTo>
                  <a:close/>
                  <a:moveTo>
                    <a:pt x="6382" y="54567"/>
                  </a:moveTo>
                  <a:lnTo>
                    <a:pt x="31456" y="61554"/>
                  </a:lnTo>
                  <a:cubicBezTo>
                    <a:pt x="31440" y="61772"/>
                    <a:pt x="31506" y="61990"/>
                    <a:pt x="31643" y="62166"/>
                  </a:cubicBezTo>
                  <a:lnTo>
                    <a:pt x="15546" y="78173"/>
                  </a:lnTo>
                  <a:cubicBezTo>
                    <a:pt x="15506" y="78130"/>
                    <a:pt x="15461" y="78092"/>
                    <a:pt x="15414" y="78055"/>
                  </a:cubicBezTo>
                  <a:cubicBezTo>
                    <a:pt x="15260" y="77944"/>
                    <a:pt x="15081" y="77892"/>
                    <a:pt x="14905" y="77892"/>
                  </a:cubicBezTo>
                  <a:cubicBezTo>
                    <a:pt x="14826" y="77892"/>
                    <a:pt x="14747" y="77902"/>
                    <a:pt x="14671" y="77923"/>
                  </a:cubicBezTo>
                  <a:lnTo>
                    <a:pt x="6061" y="55104"/>
                  </a:lnTo>
                  <a:cubicBezTo>
                    <a:pt x="6125" y="55054"/>
                    <a:pt x="6183" y="54997"/>
                    <a:pt x="6233" y="54928"/>
                  </a:cubicBezTo>
                  <a:cubicBezTo>
                    <a:pt x="6313" y="54818"/>
                    <a:pt x="6360" y="54692"/>
                    <a:pt x="6382" y="54567"/>
                  </a:cubicBezTo>
                  <a:close/>
                  <a:moveTo>
                    <a:pt x="91099" y="59489"/>
                  </a:moveTo>
                  <a:lnTo>
                    <a:pt x="104457" y="79682"/>
                  </a:lnTo>
                  <a:cubicBezTo>
                    <a:pt x="104363" y="79741"/>
                    <a:pt x="104277" y="79819"/>
                    <a:pt x="104210" y="79913"/>
                  </a:cubicBezTo>
                  <a:cubicBezTo>
                    <a:pt x="104146" y="80003"/>
                    <a:pt x="104103" y="80102"/>
                    <a:pt x="104076" y="80204"/>
                  </a:cubicBezTo>
                  <a:lnTo>
                    <a:pt x="88866" y="77650"/>
                  </a:lnTo>
                  <a:cubicBezTo>
                    <a:pt x="88877" y="77362"/>
                    <a:pt x="88749" y="77075"/>
                    <a:pt x="88499" y="76896"/>
                  </a:cubicBezTo>
                  <a:cubicBezTo>
                    <a:pt x="88425" y="76842"/>
                    <a:pt x="88344" y="76806"/>
                    <a:pt x="88260" y="76778"/>
                  </a:cubicBezTo>
                  <a:lnTo>
                    <a:pt x="90783" y="59563"/>
                  </a:lnTo>
                  <a:cubicBezTo>
                    <a:pt x="90892" y="59558"/>
                    <a:pt x="90999" y="59534"/>
                    <a:pt x="91099" y="59489"/>
                  </a:cubicBezTo>
                  <a:close/>
                  <a:moveTo>
                    <a:pt x="33100" y="62061"/>
                  </a:moveTo>
                  <a:lnTo>
                    <a:pt x="54828" y="69413"/>
                  </a:lnTo>
                  <a:cubicBezTo>
                    <a:pt x="54804" y="69712"/>
                    <a:pt x="54931" y="70016"/>
                    <a:pt x="55192" y="70201"/>
                  </a:cubicBezTo>
                  <a:cubicBezTo>
                    <a:pt x="55275" y="70262"/>
                    <a:pt x="55369" y="70305"/>
                    <a:pt x="55466" y="70333"/>
                  </a:cubicBezTo>
                  <a:lnTo>
                    <a:pt x="54144" y="97291"/>
                  </a:lnTo>
                  <a:cubicBezTo>
                    <a:pt x="54112" y="97293"/>
                    <a:pt x="54080" y="97293"/>
                    <a:pt x="54049" y="97298"/>
                  </a:cubicBezTo>
                  <a:cubicBezTo>
                    <a:pt x="53964" y="97313"/>
                    <a:pt x="53885" y="97342"/>
                    <a:pt x="53809" y="97378"/>
                  </a:cubicBezTo>
                  <a:lnTo>
                    <a:pt x="32845" y="62338"/>
                  </a:lnTo>
                  <a:cubicBezTo>
                    <a:pt x="32924" y="62281"/>
                    <a:pt x="32998" y="62217"/>
                    <a:pt x="33057" y="62136"/>
                  </a:cubicBezTo>
                  <a:cubicBezTo>
                    <a:pt x="33074" y="62112"/>
                    <a:pt x="33085" y="62086"/>
                    <a:pt x="33100" y="62061"/>
                  </a:cubicBezTo>
                  <a:close/>
                  <a:moveTo>
                    <a:pt x="56487" y="69893"/>
                  </a:moveTo>
                  <a:lnTo>
                    <a:pt x="87105" y="77517"/>
                  </a:lnTo>
                  <a:cubicBezTo>
                    <a:pt x="87088" y="77681"/>
                    <a:pt x="87116" y="77843"/>
                    <a:pt x="87186" y="77992"/>
                  </a:cubicBezTo>
                  <a:lnTo>
                    <a:pt x="54942" y="97700"/>
                  </a:lnTo>
                  <a:cubicBezTo>
                    <a:pt x="54883" y="97604"/>
                    <a:pt x="54803" y="97519"/>
                    <a:pt x="54708" y="97452"/>
                  </a:cubicBezTo>
                  <a:cubicBezTo>
                    <a:pt x="54609" y="97379"/>
                    <a:pt x="54496" y="97331"/>
                    <a:pt x="54379" y="97305"/>
                  </a:cubicBezTo>
                  <a:lnTo>
                    <a:pt x="55700" y="70367"/>
                  </a:lnTo>
                  <a:lnTo>
                    <a:pt x="55705" y="70367"/>
                  </a:lnTo>
                  <a:cubicBezTo>
                    <a:pt x="55753" y="70367"/>
                    <a:pt x="55802" y="70364"/>
                    <a:pt x="55850" y="70355"/>
                  </a:cubicBezTo>
                  <a:cubicBezTo>
                    <a:pt x="56084" y="70317"/>
                    <a:pt x="56287" y="70190"/>
                    <a:pt x="56427" y="69997"/>
                  </a:cubicBezTo>
                  <a:cubicBezTo>
                    <a:pt x="56450" y="69964"/>
                    <a:pt x="56468" y="69927"/>
                    <a:pt x="56487" y="69893"/>
                  </a:cubicBezTo>
                  <a:close/>
                  <a:moveTo>
                    <a:pt x="31811" y="62331"/>
                  </a:moveTo>
                  <a:cubicBezTo>
                    <a:pt x="31814" y="62333"/>
                    <a:pt x="31817" y="62338"/>
                    <a:pt x="31821" y="62340"/>
                  </a:cubicBezTo>
                  <a:cubicBezTo>
                    <a:pt x="31978" y="62452"/>
                    <a:pt x="32156" y="62506"/>
                    <a:pt x="32336" y="62506"/>
                  </a:cubicBezTo>
                  <a:cubicBezTo>
                    <a:pt x="32439" y="62506"/>
                    <a:pt x="32539" y="62482"/>
                    <a:pt x="32636" y="62447"/>
                  </a:cubicBezTo>
                  <a:lnTo>
                    <a:pt x="53611" y="97508"/>
                  </a:lnTo>
                  <a:cubicBezTo>
                    <a:pt x="53561" y="97551"/>
                    <a:pt x="53513" y="97602"/>
                    <a:pt x="53473" y="97657"/>
                  </a:cubicBezTo>
                  <a:cubicBezTo>
                    <a:pt x="53449" y="97691"/>
                    <a:pt x="53432" y="97726"/>
                    <a:pt x="53414" y="97761"/>
                  </a:cubicBezTo>
                  <a:lnTo>
                    <a:pt x="15678" y="79186"/>
                  </a:lnTo>
                  <a:cubicBezTo>
                    <a:pt x="15816" y="78926"/>
                    <a:pt x="15811" y="78622"/>
                    <a:pt x="15682" y="78371"/>
                  </a:cubicBezTo>
                  <a:lnTo>
                    <a:pt x="31811" y="62331"/>
                  </a:lnTo>
                  <a:close/>
                  <a:moveTo>
                    <a:pt x="1615" y="71499"/>
                  </a:moveTo>
                  <a:lnTo>
                    <a:pt x="14037" y="78573"/>
                  </a:lnTo>
                  <a:cubicBezTo>
                    <a:pt x="13958" y="78911"/>
                    <a:pt x="14084" y="79279"/>
                    <a:pt x="14383" y="79494"/>
                  </a:cubicBezTo>
                  <a:cubicBezTo>
                    <a:pt x="14539" y="79606"/>
                    <a:pt x="14719" y="79660"/>
                    <a:pt x="14898" y="79660"/>
                  </a:cubicBezTo>
                  <a:cubicBezTo>
                    <a:pt x="15136" y="79660"/>
                    <a:pt x="15368" y="79558"/>
                    <a:pt x="15538" y="79377"/>
                  </a:cubicBezTo>
                  <a:lnTo>
                    <a:pt x="53328" y="97978"/>
                  </a:lnTo>
                  <a:cubicBezTo>
                    <a:pt x="53297" y="98118"/>
                    <a:pt x="53305" y="98265"/>
                    <a:pt x="53342" y="98402"/>
                  </a:cubicBezTo>
                  <a:lnTo>
                    <a:pt x="44172" y="100939"/>
                  </a:lnTo>
                  <a:cubicBezTo>
                    <a:pt x="44109" y="100823"/>
                    <a:pt x="44023" y="100722"/>
                    <a:pt x="43914" y="100644"/>
                  </a:cubicBezTo>
                  <a:cubicBezTo>
                    <a:pt x="43762" y="100534"/>
                    <a:pt x="43583" y="100477"/>
                    <a:pt x="43400" y="100477"/>
                  </a:cubicBezTo>
                  <a:cubicBezTo>
                    <a:pt x="43351" y="100477"/>
                    <a:pt x="43302" y="100481"/>
                    <a:pt x="43253" y="100489"/>
                  </a:cubicBezTo>
                  <a:cubicBezTo>
                    <a:pt x="43020" y="100528"/>
                    <a:pt x="42817" y="100655"/>
                    <a:pt x="42677" y="100848"/>
                  </a:cubicBezTo>
                  <a:cubicBezTo>
                    <a:pt x="42516" y="101072"/>
                    <a:pt x="42479" y="101346"/>
                    <a:pt x="42546" y="101594"/>
                  </a:cubicBezTo>
                  <a:lnTo>
                    <a:pt x="31935" y="108097"/>
                  </a:lnTo>
                  <a:cubicBezTo>
                    <a:pt x="31872" y="107978"/>
                    <a:pt x="31783" y="107872"/>
                    <a:pt x="31671" y="107790"/>
                  </a:cubicBezTo>
                  <a:cubicBezTo>
                    <a:pt x="31516" y="107679"/>
                    <a:pt x="31337" y="107626"/>
                    <a:pt x="31160" y="107626"/>
                  </a:cubicBezTo>
                  <a:cubicBezTo>
                    <a:pt x="30986" y="107626"/>
                    <a:pt x="30812" y="107678"/>
                    <a:pt x="30664" y="107776"/>
                  </a:cubicBezTo>
                  <a:lnTo>
                    <a:pt x="1598" y="71519"/>
                  </a:lnTo>
                  <a:cubicBezTo>
                    <a:pt x="1603" y="71511"/>
                    <a:pt x="1609" y="71506"/>
                    <a:pt x="1615" y="71499"/>
                  </a:cubicBezTo>
                  <a:close/>
                  <a:moveTo>
                    <a:pt x="87314" y="78191"/>
                  </a:moveTo>
                  <a:cubicBezTo>
                    <a:pt x="87360" y="78243"/>
                    <a:pt x="87409" y="78293"/>
                    <a:pt x="87467" y="78334"/>
                  </a:cubicBezTo>
                  <a:cubicBezTo>
                    <a:pt x="87623" y="78447"/>
                    <a:pt x="87803" y="78500"/>
                    <a:pt x="87981" y="78500"/>
                  </a:cubicBezTo>
                  <a:cubicBezTo>
                    <a:pt x="88023" y="78500"/>
                    <a:pt x="88063" y="78493"/>
                    <a:pt x="88103" y="78485"/>
                  </a:cubicBezTo>
                  <a:lnTo>
                    <a:pt x="95457" y="108915"/>
                  </a:lnTo>
                  <a:cubicBezTo>
                    <a:pt x="95228" y="108955"/>
                    <a:pt x="95026" y="109080"/>
                    <a:pt x="94890" y="109271"/>
                  </a:cubicBezTo>
                  <a:cubicBezTo>
                    <a:pt x="94886" y="109276"/>
                    <a:pt x="94884" y="109281"/>
                    <a:pt x="94880" y="109287"/>
                  </a:cubicBezTo>
                  <a:lnTo>
                    <a:pt x="55049" y="98390"/>
                  </a:lnTo>
                  <a:cubicBezTo>
                    <a:pt x="55079" y="98272"/>
                    <a:pt x="55087" y="98149"/>
                    <a:pt x="55066" y="98026"/>
                  </a:cubicBezTo>
                  <a:cubicBezTo>
                    <a:pt x="55060" y="97989"/>
                    <a:pt x="55048" y="97954"/>
                    <a:pt x="55038" y="97917"/>
                  </a:cubicBezTo>
                  <a:lnTo>
                    <a:pt x="87314" y="78191"/>
                  </a:lnTo>
                  <a:close/>
                  <a:moveTo>
                    <a:pt x="42637" y="101815"/>
                  </a:moveTo>
                  <a:cubicBezTo>
                    <a:pt x="42697" y="101917"/>
                    <a:pt x="42779" y="102009"/>
                    <a:pt x="42882" y="102083"/>
                  </a:cubicBezTo>
                  <a:cubicBezTo>
                    <a:pt x="43034" y="102192"/>
                    <a:pt x="43212" y="102249"/>
                    <a:pt x="43395" y="102249"/>
                  </a:cubicBezTo>
                  <a:cubicBezTo>
                    <a:pt x="43443" y="102249"/>
                    <a:pt x="43493" y="102245"/>
                    <a:pt x="43541" y="102237"/>
                  </a:cubicBezTo>
                  <a:cubicBezTo>
                    <a:pt x="43588" y="102229"/>
                    <a:pt x="43633" y="102216"/>
                    <a:pt x="43679" y="102201"/>
                  </a:cubicBezTo>
                  <a:lnTo>
                    <a:pt x="55444" y="118817"/>
                  </a:lnTo>
                  <a:cubicBezTo>
                    <a:pt x="55361" y="118874"/>
                    <a:pt x="55285" y="118944"/>
                    <a:pt x="55225" y="119027"/>
                  </a:cubicBezTo>
                  <a:cubicBezTo>
                    <a:pt x="55134" y="119155"/>
                    <a:pt x="55081" y="119302"/>
                    <a:pt x="55066" y="119454"/>
                  </a:cubicBezTo>
                  <a:lnTo>
                    <a:pt x="38399" y="118443"/>
                  </a:lnTo>
                  <a:lnTo>
                    <a:pt x="31738" y="109173"/>
                  </a:lnTo>
                  <a:cubicBezTo>
                    <a:pt x="31789" y="109128"/>
                    <a:pt x="31835" y="109080"/>
                    <a:pt x="31876" y="109025"/>
                  </a:cubicBezTo>
                  <a:cubicBezTo>
                    <a:pt x="32014" y="108832"/>
                    <a:pt x="32069" y="108598"/>
                    <a:pt x="32030" y="108364"/>
                  </a:cubicBezTo>
                  <a:cubicBezTo>
                    <a:pt x="32027" y="108350"/>
                    <a:pt x="32021" y="108336"/>
                    <a:pt x="32017" y="108321"/>
                  </a:cubicBezTo>
                  <a:lnTo>
                    <a:pt x="42637" y="101815"/>
                  </a:lnTo>
                  <a:close/>
                  <a:moveTo>
                    <a:pt x="54958" y="98612"/>
                  </a:moveTo>
                  <a:lnTo>
                    <a:pt x="94775" y="109505"/>
                  </a:lnTo>
                  <a:cubicBezTo>
                    <a:pt x="94674" y="109802"/>
                    <a:pt x="94737" y="110137"/>
                    <a:pt x="94949" y="110374"/>
                  </a:cubicBezTo>
                  <a:lnTo>
                    <a:pt x="79975" y="127087"/>
                  </a:lnTo>
                  <a:cubicBezTo>
                    <a:pt x="79970" y="127084"/>
                    <a:pt x="79968" y="127081"/>
                    <a:pt x="79965" y="127079"/>
                  </a:cubicBezTo>
                  <a:cubicBezTo>
                    <a:pt x="79813" y="126970"/>
                    <a:pt x="79634" y="126913"/>
                    <a:pt x="79451" y="126913"/>
                  </a:cubicBezTo>
                  <a:cubicBezTo>
                    <a:pt x="79403" y="126913"/>
                    <a:pt x="79354" y="126917"/>
                    <a:pt x="79305" y="126925"/>
                  </a:cubicBezTo>
                  <a:cubicBezTo>
                    <a:pt x="79089" y="126960"/>
                    <a:pt x="78902" y="127074"/>
                    <a:pt x="78766" y="127242"/>
                  </a:cubicBezTo>
                  <a:lnTo>
                    <a:pt x="44129" y="101861"/>
                  </a:lnTo>
                  <a:cubicBezTo>
                    <a:pt x="44257" y="101672"/>
                    <a:pt x="44310" y="101447"/>
                    <a:pt x="44272" y="101221"/>
                  </a:cubicBezTo>
                  <a:cubicBezTo>
                    <a:pt x="44268" y="101201"/>
                    <a:pt x="44262" y="101182"/>
                    <a:pt x="44256" y="101162"/>
                  </a:cubicBezTo>
                  <a:lnTo>
                    <a:pt x="53432" y="98624"/>
                  </a:lnTo>
                  <a:cubicBezTo>
                    <a:pt x="53492" y="98727"/>
                    <a:pt x="53573" y="98820"/>
                    <a:pt x="53678" y="98895"/>
                  </a:cubicBezTo>
                  <a:cubicBezTo>
                    <a:pt x="53834" y="99007"/>
                    <a:pt x="54013" y="99061"/>
                    <a:pt x="54193" y="99061"/>
                  </a:cubicBezTo>
                  <a:cubicBezTo>
                    <a:pt x="54468" y="99061"/>
                    <a:pt x="54740" y="98932"/>
                    <a:pt x="54914" y="98692"/>
                  </a:cubicBezTo>
                  <a:cubicBezTo>
                    <a:pt x="54931" y="98666"/>
                    <a:pt x="54943" y="98639"/>
                    <a:pt x="54958" y="98612"/>
                  </a:cubicBezTo>
                  <a:close/>
                  <a:moveTo>
                    <a:pt x="58749" y="0"/>
                  </a:moveTo>
                  <a:cubicBezTo>
                    <a:pt x="58700" y="0"/>
                    <a:pt x="58651" y="4"/>
                    <a:pt x="58601" y="13"/>
                  </a:cubicBezTo>
                  <a:cubicBezTo>
                    <a:pt x="58368" y="51"/>
                    <a:pt x="58165" y="178"/>
                    <a:pt x="58026" y="371"/>
                  </a:cubicBezTo>
                  <a:cubicBezTo>
                    <a:pt x="57906" y="537"/>
                    <a:pt x="57857" y="730"/>
                    <a:pt x="57863" y="922"/>
                  </a:cubicBezTo>
                  <a:lnTo>
                    <a:pt x="34925" y="10097"/>
                  </a:lnTo>
                  <a:cubicBezTo>
                    <a:pt x="34868" y="9931"/>
                    <a:pt x="34761" y="9780"/>
                    <a:pt x="34608" y="9669"/>
                  </a:cubicBezTo>
                  <a:cubicBezTo>
                    <a:pt x="34451" y="9557"/>
                    <a:pt x="34271" y="9503"/>
                    <a:pt x="34092" y="9503"/>
                  </a:cubicBezTo>
                  <a:cubicBezTo>
                    <a:pt x="33816" y="9503"/>
                    <a:pt x="33545" y="9631"/>
                    <a:pt x="33372" y="9872"/>
                  </a:cubicBezTo>
                  <a:cubicBezTo>
                    <a:pt x="33234" y="10064"/>
                    <a:pt x="33180" y="10299"/>
                    <a:pt x="33218" y="10533"/>
                  </a:cubicBezTo>
                  <a:cubicBezTo>
                    <a:pt x="33257" y="10766"/>
                    <a:pt x="33384" y="10969"/>
                    <a:pt x="33577" y="11108"/>
                  </a:cubicBezTo>
                  <a:cubicBezTo>
                    <a:pt x="33733" y="11221"/>
                    <a:pt x="33912" y="11274"/>
                    <a:pt x="34091" y="11274"/>
                  </a:cubicBezTo>
                  <a:cubicBezTo>
                    <a:pt x="34316" y="11274"/>
                    <a:pt x="34535" y="11185"/>
                    <a:pt x="34704" y="11023"/>
                  </a:cubicBezTo>
                  <a:lnTo>
                    <a:pt x="59844" y="45919"/>
                  </a:lnTo>
                  <a:lnTo>
                    <a:pt x="59844" y="45919"/>
                  </a:lnTo>
                  <a:lnTo>
                    <a:pt x="29110" y="21654"/>
                  </a:lnTo>
                  <a:cubicBezTo>
                    <a:pt x="29111" y="21652"/>
                    <a:pt x="29113" y="21651"/>
                    <a:pt x="29117" y="21648"/>
                  </a:cubicBezTo>
                  <a:cubicBezTo>
                    <a:pt x="29401" y="21251"/>
                    <a:pt x="29309" y="20697"/>
                    <a:pt x="28913" y="20413"/>
                  </a:cubicBezTo>
                  <a:cubicBezTo>
                    <a:pt x="28757" y="20301"/>
                    <a:pt x="28577" y="20247"/>
                    <a:pt x="28399" y="20247"/>
                  </a:cubicBezTo>
                  <a:cubicBezTo>
                    <a:pt x="28122" y="20247"/>
                    <a:pt x="27850" y="20375"/>
                    <a:pt x="27678" y="20616"/>
                  </a:cubicBezTo>
                  <a:cubicBezTo>
                    <a:pt x="27393" y="21013"/>
                    <a:pt x="27485" y="21567"/>
                    <a:pt x="27881" y="21851"/>
                  </a:cubicBezTo>
                  <a:cubicBezTo>
                    <a:pt x="28037" y="21963"/>
                    <a:pt x="28217" y="22017"/>
                    <a:pt x="28396" y="22017"/>
                  </a:cubicBezTo>
                  <a:cubicBezTo>
                    <a:pt x="28561" y="22017"/>
                    <a:pt x="28722" y="21967"/>
                    <a:pt x="28864" y="21877"/>
                  </a:cubicBezTo>
                  <a:lnTo>
                    <a:pt x="57922" y="58717"/>
                  </a:lnTo>
                  <a:cubicBezTo>
                    <a:pt x="57920" y="58718"/>
                    <a:pt x="57919" y="58719"/>
                    <a:pt x="57916" y="58723"/>
                  </a:cubicBezTo>
                  <a:lnTo>
                    <a:pt x="16459" y="26054"/>
                  </a:lnTo>
                  <a:cubicBezTo>
                    <a:pt x="16652" y="25671"/>
                    <a:pt x="16546" y="25194"/>
                    <a:pt x="16188" y="24937"/>
                  </a:cubicBezTo>
                  <a:cubicBezTo>
                    <a:pt x="16032" y="24825"/>
                    <a:pt x="15851" y="24771"/>
                    <a:pt x="15672" y="24771"/>
                  </a:cubicBezTo>
                  <a:cubicBezTo>
                    <a:pt x="15397" y="24771"/>
                    <a:pt x="15125" y="24899"/>
                    <a:pt x="14952" y="25140"/>
                  </a:cubicBezTo>
                  <a:cubicBezTo>
                    <a:pt x="14668" y="25537"/>
                    <a:pt x="14760" y="26091"/>
                    <a:pt x="15155" y="26375"/>
                  </a:cubicBezTo>
                  <a:cubicBezTo>
                    <a:pt x="15308" y="26486"/>
                    <a:pt x="15486" y="26541"/>
                    <a:pt x="15671" y="26541"/>
                  </a:cubicBezTo>
                  <a:cubicBezTo>
                    <a:pt x="15719" y="26541"/>
                    <a:pt x="15768" y="26537"/>
                    <a:pt x="15816" y="26529"/>
                  </a:cubicBezTo>
                  <a:cubicBezTo>
                    <a:pt x="15834" y="26526"/>
                    <a:pt x="15850" y="26520"/>
                    <a:pt x="15866" y="26516"/>
                  </a:cubicBezTo>
                  <a:lnTo>
                    <a:pt x="31824" y="60903"/>
                  </a:lnTo>
                  <a:cubicBezTo>
                    <a:pt x="31748" y="60958"/>
                    <a:pt x="31675" y="61023"/>
                    <a:pt x="31618" y="61103"/>
                  </a:cubicBezTo>
                  <a:cubicBezTo>
                    <a:pt x="31568" y="61173"/>
                    <a:pt x="31534" y="61248"/>
                    <a:pt x="31507" y="61324"/>
                  </a:cubicBezTo>
                  <a:lnTo>
                    <a:pt x="6390" y="54326"/>
                  </a:lnTo>
                  <a:cubicBezTo>
                    <a:pt x="6367" y="54081"/>
                    <a:pt x="6245" y="53846"/>
                    <a:pt x="6030" y="53692"/>
                  </a:cubicBezTo>
                  <a:cubicBezTo>
                    <a:pt x="5874" y="53581"/>
                    <a:pt x="5694" y="53527"/>
                    <a:pt x="5515" y="53527"/>
                  </a:cubicBezTo>
                  <a:cubicBezTo>
                    <a:pt x="5239" y="53527"/>
                    <a:pt x="4967" y="53655"/>
                    <a:pt x="4794" y="53896"/>
                  </a:cubicBezTo>
                  <a:cubicBezTo>
                    <a:pt x="4510" y="54293"/>
                    <a:pt x="4602" y="54846"/>
                    <a:pt x="4998" y="55131"/>
                  </a:cubicBezTo>
                  <a:cubicBezTo>
                    <a:pt x="5154" y="55243"/>
                    <a:pt x="5334" y="55297"/>
                    <a:pt x="5512" y="55297"/>
                  </a:cubicBezTo>
                  <a:cubicBezTo>
                    <a:pt x="5630" y="55297"/>
                    <a:pt x="5746" y="55269"/>
                    <a:pt x="5854" y="55223"/>
                  </a:cubicBezTo>
                  <a:lnTo>
                    <a:pt x="14454" y="78011"/>
                  </a:lnTo>
                  <a:cubicBezTo>
                    <a:pt x="14348" y="78072"/>
                    <a:pt x="14255" y="78154"/>
                    <a:pt x="14180" y="78258"/>
                  </a:cubicBezTo>
                  <a:cubicBezTo>
                    <a:pt x="14159" y="78289"/>
                    <a:pt x="14143" y="78321"/>
                    <a:pt x="14124" y="78354"/>
                  </a:cubicBezTo>
                  <a:lnTo>
                    <a:pt x="1732" y="71295"/>
                  </a:lnTo>
                  <a:cubicBezTo>
                    <a:pt x="1882" y="70925"/>
                    <a:pt x="1769" y="70488"/>
                    <a:pt x="1431" y="70244"/>
                  </a:cubicBezTo>
                  <a:cubicBezTo>
                    <a:pt x="1279" y="70136"/>
                    <a:pt x="1101" y="70079"/>
                    <a:pt x="918" y="70079"/>
                  </a:cubicBezTo>
                  <a:cubicBezTo>
                    <a:pt x="869" y="70079"/>
                    <a:pt x="819" y="70083"/>
                    <a:pt x="770" y="70091"/>
                  </a:cubicBezTo>
                  <a:cubicBezTo>
                    <a:pt x="535" y="70130"/>
                    <a:pt x="333" y="70257"/>
                    <a:pt x="193" y="70449"/>
                  </a:cubicBezTo>
                  <a:cubicBezTo>
                    <a:pt x="56" y="70642"/>
                    <a:pt x="1" y="70875"/>
                    <a:pt x="40" y="71109"/>
                  </a:cubicBezTo>
                  <a:cubicBezTo>
                    <a:pt x="79" y="71343"/>
                    <a:pt x="206" y="71547"/>
                    <a:pt x="399" y="71685"/>
                  </a:cubicBezTo>
                  <a:cubicBezTo>
                    <a:pt x="555" y="71797"/>
                    <a:pt x="734" y="71851"/>
                    <a:pt x="913" y="71851"/>
                  </a:cubicBezTo>
                  <a:cubicBezTo>
                    <a:pt x="1096" y="71851"/>
                    <a:pt x="1276" y="71789"/>
                    <a:pt x="1426" y="71680"/>
                  </a:cubicBezTo>
                  <a:lnTo>
                    <a:pt x="30491" y="107933"/>
                  </a:lnTo>
                  <a:cubicBezTo>
                    <a:pt x="30474" y="107952"/>
                    <a:pt x="30454" y="107971"/>
                    <a:pt x="30437" y="107994"/>
                  </a:cubicBezTo>
                  <a:cubicBezTo>
                    <a:pt x="30426" y="108010"/>
                    <a:pt x="30418" y="108029"/>
                    <a:pt x="30408" y="108045"/>
                  </a:cubicBezTo>
                  <a:lnTo>
                    <a:pt x="5131" y="93125"/>
                  </a:lnTo>
                  <a:cubicBezTo>
                    <a:pt x="5273" y="92758"/>
                    <a:pt x="5159" y="92325"/>
                    <a:pt x="4826" y="92087"/>
                  </a:cubicBezTo>
                  <a:cubicBezTo>
                    <a:pt x="4669" y="91975"/>
                    <a:pt x="4489" y="91921"/>
                    <a:pt x="4311" y="91921"/>
                  </a:cubicBezTo>
                  <a:cubicBezTo>
                    <a:pt x="4035" y="91921"/>
                    <a:pt x="3763" y="92050"/>
                    <a:pt x="3589" y="92291"/>
                  </a:cubicBezTo>
                  <a:cubicBezTo>
                    <a:pt x="3305" y="92688"/>
                    <a:pt x="3397" y="93241"/>
                    <a:pt x="3792" y="93527"/>
                  </a:cubicBezTo>
                  <a:cubicBezTo>
                    <a:pt x="3950" y="93639"/>
                    <a:pt x="4128" y="93692"/>
                    <a:pt x="4308" y="93692"/>
                  </a:cubicBezTo>
                  <a:cubicBezTo>
                    <a:pt x="4578" y="93692"/>
                    <a:pt x="4846" y="93566"/>
                    <a:pt x="5020" y="93332"/>
                  </a:cubicBezTo>
                  <a:lnTo>
                    <a:pt x="30310" y="108260"/>
                  </a:lnTo>
                  <a:cubicBezTo>
                    <a:pt x="30273" y="108387"/>
                    <a:pt x="30261" y="108519"/>
                    <a:pt x="30283" y="108652"/>
                  </a:cubicBezTo>
                  <a:cubicBezTo>
                    <a:pt x="30322" y="108886"/>
                    <a:pt x="30449" y="109090"/>
                    <a:pt x="30642" y="109228"/>
                  </a:cubicBezTo>
                  <a:cubicBezTo>
                    <a:pt x="30795" y="109337"/>
                    <a:pt x="30972" y="109394"/>
                    <a:pt x="31155" y="109394"/>
                  </a:cubicBezTo>
                  <a:cubicBezTo>
                    <a:pt x="31203" y="109394"/>
                    <a:pt x="31252" y="109389"/>
                    <a:pt x="31301" y="109382"/>
                  </a:cubicBezTo>
                  <a:cubicBezTo>
                    <a:pt x="31386" y="109367"/>
                    <a:pt x="31466" y="109337"/>
                    <a:pt x="31543" y="109302"/>
                  </a:cubicBezTo>
                  <a:lnTo>
                    <a:pt x="38242" y="118625"/>
                  </a:lnTo>
                  <a:lnTo>
                    <a:pt x="38274" y="118671"/>
                  </a:lnTo>
                  <a:lnTo>
                    <a:pt x="55072" y="119689"/>
                  </a:lnTo>
                  <a:cubicBezTo>
                    <a:pt x="55111" y="119923"/>
                    <a:pt x="55238" y="120126"/>
                    <a:pt x="55429" y="120263"/>
                  </a:cubicBezTo>
                  <a:cubicBezTo>
                    <a:pt x="55585" y="120375"/>
                    <a:pt x="55765" y="120428"/>
                    <a:pt x="55944" y="120428"/>
                  </a:cubicBezTo>
                  <a:cubicBezTo>
                    <a:pt x="56219" y="120428"/>
                    <a:pt x="56492" y="120300"/>
                    <a:pt x="56664" y="120059"/>
                  </a:cubicBezTo>
                  <a:cubicBezTo>
                    <a:pt x="56949" y="119663"/>
                    <a:pt x="56857" y="119109"/>
                    <a:pt x="56461" y="118824"/>
                  </a:cubicBezTo>
                  <a:cubicBezTo>
                    <a:pt x="56309" y="118716"/>
                    <a:pt x="56131" y="118659"/>
                    <a:pt x="55949" y="118659"/>
                  </a:cubicBezTo>
                  <a:cubicBezTo>
                    <a:pt x="55900" y="118659"/>
                    <a:pt x="55850" y="118663"/>
                    <a:pt x="55801" y="118671"/>
                  </a:cubicBezTo>
                  <a:cubicBezTo>
                    <a:pt x="55750" y="118679"/>
                    <a:pt x="55702" y="118694"/>
                    <a:pt x="55655" y="118710"/>
                  </a:cubicBezTo>
                  <a:lnTo>
                    <a:pt x="43893" y="102095"/>
                  </a:lnTo>
                  <a:cubicBezTo>
                    <a:pt x="43920" y="102077"/>
                    <a:pt x="43946" y="102056"/>
                    <a:pt x="43971" y="102035"/>
                  </a:cubicBezTo>
                  <a:lnTo>
                    <a:pt x="78639" y="127440"/>
                  </a:lnTo>
                  <a:cubicBezTo>
                    <a:pt x="78569" y="127597"/>
                    <a:pt x="78545" y="127770"/>
                    <a:pt x="78575" y="127942"/>
                  </a:cubicBezTo>
                  <a:cubicBezTo>
                    <a:pt x="78613" y="128175"/>
                    <a:pt x="78740" y="128380"/>
                    <a:pt x="78933" y="128518"/>
                  </a:cubicBezTo>
                  <a:cubicBezTo>
                    <a:pt x="79089" y="128630"/>
                    <a:pt x="79269" y="128683"/>
                    <a:pt x="79447" y="128683"/>
                  </a:cubicBezTo>
                  <a:cubicBezTo>
                    <a:pt x="79723" y="128683"/>
                    <a:pt x="79996" y="128555"/>
                    <a:pt x="80168" y="128314"/>
                  </a:cubicBezTo>
                  <a:cubicBezTo>
                    <a:pt x="80402" y="127987"/>
                    <a:pt x="80378" y="127555"/>
                    <a:pt x="80140" y="127252"/>
                  </a:cubicBezTo>
                  <a:lnTo>
                    <a:pt x="95125" y="110526"/>
                  </a:lnTo>
                  <a:cubicBezTo>
                    <a:pt x="95273" y="110624"/>
                    <a:pt x="95441" y="110672"/>
                    <a:pt x="95607" y="110672"/>
                  </a:cubicBezTo>
                  <a:cubicBezTo>
                    <a:pt x="95788" y="110672"/>
                    <a:pt x="95963" y="110612"/>
                    <a:pt x="96112" y="110507"/>
                  </a:cubicBezTo>
                  <a:lnTo>
                    <a:pt x="102491" y="121570"/>
                  </a:lnTo>
                  <a:cubicBezTo>
                    <a:pt x="102377" y="121631"/>
                    <a:pt x="102271" y="121716"/>
                    <a:pt x="102190" y="121830"/>
                  </a:cubicBezTo>
                  <a:cubicBezTo>
                    <a:pt x="101904" y="122228"/>
                    <a:pt x="101997" y="122780"/>
                    <a:pt x="102393" y="123065"/>
                  </a:cubicBezTo>
                  <a:cubicBezTo>
                    <a:pt x="102545" y="123175"/>
                    <a:pt x="102723" y="123231"/>
                    <a:pt x="102906" y="123231"/>
                  </a:cubicBezTo>
                  <a:cubicBezTo>
                    <a:pt x="102954" y="123231"/>
                    <a:pt x="103004" y="123228"/>
                    <a:pt x="103052" y="123219"/>
                  </a:cubicBezTo>
                  <a:cubicBezTo>
                    <a:pt x="103284" y="123181"/>
                    <a:pt x="103489" y="123053"/>
                    <a:pt x="103626" y="122861"/>
                  </a:cubicBezTo>
                  <a:cubicBezTo>
                    <a:pt x="103912" y="122464"/>
                    <a:pt x="103819" y="121910"/>
                    <a:pt x="103423" y="121625"/>
                  </a:cubicBezTo>
                  <a:cubicBezTo>
                    <a:pt x="103268" y="121514"/>
                    <a:pt x="103091" y="121463"/>
                    <a:pt x="102915" y="121463"/>
                  </a:cubicBezTo>
                  <a:cubicBezTo>
                    <a:pt x="102846" y="121463"/>
                    <a:pt x="102778" y="121470"/>
                    <a:pt x="102712" y="121485"/>
                  </a:cubicBezTo>
                  <a:lnTo>
                    <a:pt x="96287" y="110342"/>
                  </a:lnTo>
                  <a:cubicBezTo>
                    <a:pt x="96298" y="110329"/>
                    <a:pt x="96313" y="110318"/>
                    <a:pt x="96325" y="110302"/>
                  </a:cubicBezTo>
                  <a:cubicBezTo>
                    <a:pt x="96610" y="109904"/>
                    <a:pt x="96518" y="109351"/>
                    <a:pt x="96121" y="109066"/>
                  </a:cubicBezTo>
                  <a:cubicBezTo>
                    <a:pt x="95993" y="108973"/>
                    <a:pt x="95844" y="108923"/>
                    <a:pt x="95692" y="108908"/>
                  </a:cubicBezTo>
                  <a:lnTo>
                    <a:pt x="88325" y="78424"/>
                  </a:lnTo>
                  <a:cubicBezTo>
                    <a:pt x="88400" y="78392"/>
                    <a:pt x="88472" y="78351"/>
                    <a:pt x="88538" y="78298"/>
                  </a:cubicBezTo>
                  <a:lnTo>
                    <a:pt x="112640" y="101661"/>
                  </a:lnTo>
                  <a:cubicBezTo>
                    <a:pt x="112415" y="102050"/>
                    <a:pt x="112513" y="102555"/>
                    <a:pt x="112886" y="102822"/>
                  </a:cubicBezTo>
                  <a:cubicBezTo>
                    <a:pt x="113043" y="102935"/>
                    <a:pt x="113222" y="102988"/>
                    <a:pt x="113401" y="102988"/>
                  </a:cubicBezTo>
                  <a:cubicBezTo>
                    <a:pt x="113421" y="102988"/>
                    <a:pt x="113442" y="102983"/>
                    <a:pt x="113461" y="102982"/>
                  </a:cubicBezTo>
                  <a:lnTo>
                    <a:pt x="118567" y="120230"/>
                  </a:lnTo>
                  <a:cubicBezTo>
                    <a:pt x="118456" y="120292"/>
                    <a:pt x="118356" y="120375"/>
                    <a:pt x="118277" y="120485"/>
                  </a:cubicBezTo>
                  <a:cubicBezTo>
                    <a:pt x="117993" y="120882"/>
                    <a:pt x="118085" y="121436"/>
                    <a:pt x="118480" y="121721"/>
                  </a:cubicBezTo>
                  <a:cubicBezTo>
                    <a:pt x="118632" y="121830"/>
                    <a:pt x="118811" y="121886"/>
                    <a:pt x="118994" y="121886"/>
                  </a:cubicBezTo>
                  <a:cubicBezTo>
                    <a:pt x="119042" y="121886"/>
                    <a:pt x="119091" y="121882"/>
                    <a:pt x="119139" y="121875"/>
                  </a:cubicBezTo>
                  <a:cubicBezTo>
                    <a:pt x="119372" y="121835"/>
                    <a:pt x="119577" y="121709"/>
                    <a:pt x="119715" y="121516"/>
                  </a:cubicBezTo>
                  <a:cubicBezTo>
                    <a:pt x="119999" y="121118"/>
                    <a:pt x="119907" y="120565"/>
                    <a:pt x="119511" y="120281"/>
                  </a:cubicBezTo>
                  <a:cubicBezTo>
                    <a:pt x="119357" y="120170"/>
                    <a:pt x="119179" y="120118"/>
                    <a:pt x="119002" y="120118"/>
                  </a:cubicBezTo>
                  <a:cubicBezTo>
                    <a:pt x="118929" y="120118"/>
                    <a:pt x="118856" y="120127"/>
                    <a:pt x="118785" y="120144"/>
                  </a:cubicBezTo>
                  <a:lnTo>
                    <a:pt x="113690" y="102933"/>
                  </a:lnTo>
                  <a:cubicBezTo>
                    <a:pt x="113856" y="102876"/>
                    <a:pt x="114009" y="102773"/>
                    <a:pt x="114121" y="102619"/>
                  </a:cubicBezTo>
                  <a:cubicBezTo>
                    <a:pt x="114405" y="102222"/>
                    <a:pt x="114313" y="101668"/>
                    <a:pt x="113917" y="101384"/>
                  </a:cubicBezTo>
                  <a:cubicBezTo>
                    <a:pt x="113762" y="101272"/>
                    <a:pt x="113582" y="101219"/>
                    <a:pt x="113404" y="101219"/>
                  </a:cubicBezTo>
                  <a:cubicBezTo>
                    <a:pt x="113177" y="101219"/>
                    <a:pt x="112951" y="101307"/>
                    <a:pt x="112782" y="101473"/>
                  </a:cubicBezTo>
                  <a:lnTo>
                    <a:pt x="88698" y="78130"/>
                  </a:lnTo>
                  <a:cubicBezTo>
                    <a:pt x="88756" y="78050"/>
                    <a:pt x="88793" y="77963"/>
                    <a:pt x="88820" y="77873"/>
                  </a:cubicBezTo>
                  <a:lnTo>
                    <a:pt x="104040" y="80436"/>
                  </a:lnTo>
                  <a:cubicBezTo>
                    <a:pt x="104042" y="80710"/>
                    <a:pt x="104168" y="80979"/>
                    <a:pt x="104406" y="81151"/>
                  </a:cubicBezTo>
                  <a:cubicBezTo>
                    <a:pt x="104559" y="81260"/>
                    <a:pt x="104736" y="81316"/>
                    <a:pt x="104920" y="81316"/>
                  </a:cubicBezTo>
                  <a:cubicBezTo>
                    <a:pt x="104968" y="81316"/>
                    <a:pt x="105019" y="81312"/>
                    <a:pt x="105067" y="81303"/>
                  </a:cubicBezTo>
                  <a:cubicBezTo>
                    <a:pt x="105299" y="81265"/>
                    <a:pt x="105503" y="81138"/>
                    <a:pt x="105641" y="80945"/>
                  </a:cubicBezTo>
                  <a:cubicBezTo>
                    <a:pt x="105673" y="80901"/>
                    <a:pt x="105700" y="80853"/>
                    <a:pt x="105722" y="80805"/>
                  </a:cubicBezTo>
                  <a:lnTo>
                    <a:pt x="125340" y="86830"/>
                  </a:lnTo>
                  <a:cubicBezTo>
                    <a:pt x="125298" y="87143"/>
                    <a:pt x="125422" y="87472"/>
                    <a:pt x="125697" y="87670"/>
                  </a:cubicBezTo>
                  <a:cubicBezTo>
                    <a:pt x="125850" y="87779"/>
                    <a:pt x="126027" y="87835"/>
                    <a:pt x="126212" y="87835"/>
                  </a:cubicBezTo>
                  <a:cubicBezTo>
                    <a:pt x="126260" y="87835"/>
                    <a:pt x="126310" y="87831"/>
                    <a:pt x="126358" y="87823"/>
                  </a:cubicBezTo>
                  <a:cubicBezTo>
                    <a:pt x="126590" y="87784"/>
                    <a:pt x="126795" y="87657"/>
                    <a:pt x="126932" y="87464"/>
                  </a:cubicBezTo>
                  <a:cubicBezTo>
                    <a:pt x="127070" y="87272"/>
                    <a:pt x="127125" y="87039"/>
                    <a:pt x="127086" y="86804"/>
                  </a:cubicBezTo>
                  <a:cubicBezTo>
                    <a:pt x="127048" y="86571"/>
                    <a:pt x="126920" y="86367"/>
                    <a:pt x="126728" y="86229"/>
                  </a:cubicBezTo>
                  <a:cubicBezTo>
                    <a:pt x="126572" y="86117"/>
                    <a:pt x="126392" y="86063"/>
                    <a:pt x="126213" y="86063"/>
                  </a:cubicBezTo>
                  <a:cubicBezTo>
                    <a:pt x="125937" y="86063"/>
                    <a:pt x="125665" y="86191"/>
                    <a:pt x="125492" y="86432"/>
                  </a:cubicBezTo>
                  <a:cubicBezTo>
                    <a:pt x="125454" y="86486"/>
                    <a:pt x="125423" y="86543"/>
                    <a:pt x="125399" y="86602"/>
                  </a:cubicBezTo>
                  <a:lnTo>
                    <a:pt x="105791" y="80580"/>
                  </a:lnTo>
                  <a:cubicBezTo>
                    <a:pt x="105808" y="80484"/>
                    <a:pt x="105812" y="80386"/>
                    <a:pt x="105795" y="80285"/>
                  </a:cubicBezTo>
                  <a:cubicBezTo>
                    <a:pt x="105757" y="80052"/>
                    <a:pt x="105629" y="79848"/>
                    <a:pt x="105437" y="79710"/>
                  </a:cubicBezTo>
                  <a:cubicBezTo>
                    <a:pt x="105283" y="79599"/>
                    <a:pt x="105105" y="79547"/>
                    <a:pt x="104928" y="79547"/>
                  </a:cubicBezTo>
                  <a:cubicBezTo>
                    <a:pt x="104839" y="79547"/>
                    <a:pt x="104751" y="79560"/>
                    <a:pt x="104666" y="79586"/>
                  </a:cubicBezTo>
                  <a:lnTo>
                    <a:pt x="91291" y="59370"/>
                  </a:lnTo>
                  <a:cubicBezTo>
                    <a:pt x="91351" y="59320"/>
                    <a:pt x="91408" y="59265"/>
                    <a:pt x="91454" y="59199"/>
                  </a:cubicBezTo>
                  <a:cubicBezTo>
                    <a:pt x="91612" y="58980"/>
                    <a:pt x="91650" y="58716"/>
                    <a:pt x="91591" y="58473"/>
                  </a:cubicBezTo>
                  <a:lnTo>
                    <a:pt x="121723" y="42022"/>
                  </a:lnTo>
                  <a:cubicBezTo>
                    <a:pt x="121773" y="42082"/>
                    <a:pt x="121827" y="42140"/>
                    <a:pt x="121893" y="42188"/>
                  </a:cubicBezTo>
                  <a:cubicBezTo>
                    <a:pt x="122049" y="42300"/>
                    <a:pt x="122229" y="42354"/>
                    <a:pt x="122408" y="42354"/>
                  </a:cubicBezTo>
                  <a:cubicBezTo>
                    <a:pt x="122508" y="42354"/>
                    <a:pt x="122608" y="42331"/>
                    <a:pt x="122702" y="42298"/>
                  </a:cubicBezTo>
                  <a:lnTo>
                    <a:pt x="143453" y="68738"/>
                  </a:lnTo>
                  <a:cubicBezTo>
                    <a:pt x="143438" y="68755"/>
                    <a:pt x="143422" y="68770"/>
                    <a:pt x="143408" y="68787"/>
                  </a:cubicBezTo>
                  <a:cubicBezTo>
                    <a:pt x="143123" y="69184"/>
                    <a:pt x="143215" y="69738"/>
                    <a:pt x="143613" y="70023"/>
                  </a:cubicBezTo>
                  <a:cubicBezTo>
                    <a:pt x="143769" y="70135"/>
                    <a:pt x="143948" y="70188"/>
                    <a:pt x="144127" y="70188"/>
                  </a:cubicBezTo>
                  <a:cubicBezTo>
                    <a:pt x="144155" y="70188"/>
                    <a:pt x="144182" y="70181"/>
                    <a:pt x="144210" y="70179"/>
                  </a:cubicBezTo>
                  <a:lnTo>
                    <a:pt x="150276" y="95191"/>
                  </a:lnTo>
                  <a:cubicBezTo>
                    <a:pt x="150132" y="95254"/>
                    <a:pt x="150005" y="95352"/>
                    <a:pt x="149911" y="95484"/>
                  </a:cubicBezTo>
                  <a:cubicBezTo>
                    <a:pt x="149774" y="95676"/>
                    <a:pt x="149718" y="95910"/>
                    <a:pt x="149758" y="96144"/>
                  </a:cubicBezTo>
                  <a:cubicBezTo>
                    <a:pt x="149796" y="96377"/>
                    <a:pt x="149923" y="96581"/>
                    <a:pt x="150116" y="96719"/>
                  </a:cubicBezTo>
                  <a:cubicBezTo>
                    <a:pt x="150272" y="96832"/>
                    <a:pt x="150451" y="96885"/>
                    <a:pt x="150630" y="96885"/>
                  </a:cubicBezTo>
                  <a:cubicBezTo>
                    <a:pt x="150905" y="96885"/>
                    <a:pt x="151178" y="96757"/>
                    <a:pt x="151351" y="96516"/>
                  </a:cubicBezTo>
                  <a:cubicBezTo>
                    <a:pt x="151633" y="96119"/>
                    <a:pt x="151542" y="95564"/>
                    <a:pt x="151145" y="95281"/>
                  </a:cubicBezTo>
                  <a:cubicBezTo>
                    <a:pt x="150994" y="95171"/>
                    <a:pt x="150817" y="95116"/>
                    <a:pt x="150635" y="95116"/>
                  </a:cubicBezTo>
                  <a:cubicBezTo>
                    <a:pt x="150591" y="95116"/>
                    <a:pt x="150546" y="95119"/>
                    <a:pt x="150501" y="95126"/>
                  </a:cubicBezTo>
                  <a:lnTo>
                    <a:pt x="144439" y="70126"/>
                  </a:lnTo>
                  <a:cubicBezTo>
                    <a:pt x="144598" y="70068"/>
                    <a:pt x="144742" y="69967"/>
                    <a:pt x="144848" y="69819"/>
                  </a:cubicBezTo>
                  <a:cubicBezTo>
                    <a:pt x="145133" y="69422"/>
                    <a:pt x="145041" y="68869"/>
                    <a:pt x="144643" y="68584"/>
                  </a:cubicBezTo>
                  <a:cubicBezTo>
                    <a:pt x="144489" y="68473"/>
                    <a:pt x="144310" y="68419"/>
                    <a:pt x="144133" y="68419"/>
                  </a:cubicBezTo>
                  <a:cubicBezTo>
                    <a:pt x="143954" y="68419"/>
                    <a:pt x="143776" y="68474"/>
                    <a:pt x="143625" y="68579"/>
                  </a:cubicBezTo>
                  <a:lnTo>
                    <a:pt x="122923" y="42187"/>
                  </a:lnTo>
                  <a:cubicBezTo>
                    <a:pt x="123003" y="42130"/>
                    <a:pt x="123078" y="42066"/>
                    <a:pt x="123137" y="41982"/>
                  </a:cubicBezTo>
                  <a:cubicBezTo>
                    <a:pt x="123422" y="41585"/>
                    <a:pt x="123330" y="41031"/>
                    <a:pt x="122934" y="40747"/>
                  </a:cubicBezTo>
                  <a:cubicBezTo>
                    <a:pt x="122782" y="40638"/>
                    <a:pt x="122603" y="40581"/>
                    <a:pt x="122419" y="40581"/>
                  </a:cubicBezTo>
                  <a:cubicBezTo>
                    <a:pt x="122371" y="40581"/>
                    <a:pt x="122322" y="40585"/>
                    <a:pt x="122273" y="40593"/>
                  </a:cubicBezTo>
                  <a:cubicBezTo>
                    <a:pt x="122040" y="40632"/>
                    <a:pt x="121837" y="40759"/>
                    <a:pt x="121699" y="40952"/>
                  </a:cubicBezTo>
                  <a:cubicBezTo>
                    <a:pt x="121684" y="40972"/>
                    <a:pt x="121674" y="40993"/>
                    <a:pt x="121662" y="41015"/>
                  </a:cubicBezTo>
                  <a:lnTo>
                    <a:pt x="88927" y="19118"/>
                  </a:lnTo>
                  <a:cubicBezTo>
                    <a:pt x="89200" y="18723"/>
                    <a:pt x="89106" y="18178"/>
                    <a:pt x="88714" y="17898"/>
                  </a:cubicBezTo>
                  <a:cubicBezTo>
                    <a:pt x="88558" y="17786"/>
                    <a:pt x="88378" y="17733"/>
                    <a:pt x="88200" y="17733"/>
                  </a:cubicBezTo>
                  <a:cubicBezTo>
                    <a:pt x="87924" y="17733"/>
                    <a:pt x="87652" y="17861"/>
                    <a:pt x="87479" y="18101"/>
                  </a:cubicBezTo>
                  <a:cubicBezTo>
                    <a:pt x="87463" y="18124"/>
                    <a:pt x="87452" y="18149"/>
                    <a:pt x="87437" y="18172"/>
                  </a:cubicBezTo>
                  <a:lnTo>
                    <a:pt x="59626" y="948"/>
                  </a:lnTo>
                  <a:cubicBezTo>
                    <a:pt x="59646" y="651"/>
                    <a:pt x="59520" y="351"/>
                    <a:pt x="59262" y="166"/>
                  </a:cubicBezTo>
                  <a:cubicBezTo>
                    <a:pt x="59111" y="58"/>
                    <a:pt x="58932" y="0"/>
                    <a:pt x="587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196;p1"/>
            <p:cNvSpPr/>
            <p:nvPr/>
          </p:nvSpPr>
          <p:spPr>
            <a:xfrm>
              <a:off x="1522650" y="3538750"/>
              <a:ext cx="2417375" cy="1058350"/>
            </a:xfrm>
            <a:custGeom>
              <a:rect b="b" l="l" r="r" t="t"/>
              <a:pathLst>
                <a:path extrusionOk="0" h="42334" w="96695">
                  <a:moveTo>
                    <a:pt x="1008" y="1"/>
                  </a:moveTo>
                  <a:cubicBezTo>
                    <a:pt x="960" y="1"/>
                    <a:pt x="911" y="5"/>
                    <a:pt x="862" y="13"/>
                  </a:cubicBezTo>
                  <a:cubicBezTo>
                    <a:pt x="628" y="51"/>
                    <a:pt x="424" y="179"/>
                    <a:pt x="285" y="371"/>
                  </a:cubicBezTo>
                  <a:cubicBezTo>
                    <a:pt x="1" y="768"/>
                    <a:pt x="93" y="1321"/>
                    <a:pt x="489" y="1607"/>
                  </a:cubicBezTo>
                  <a:cubicBezTo>
                    <a:pt x="641" y="1716"/>
                    <a:pt x="819" y="1772"/>
                    <a:pt x="1002" y="1772"/>
                  </a:cubicBezTo>
                  <a:cubicBezTo>
                    <a:pt x="1050" y="1772"/>
                    <a:pt x="1100" y="1768"/>
                    <a:pt x="1148" y="1760"/>
                  </a:cubicBezTo>
                  <a:cubicBezTo>
                    <a:pt x="1382" y="1721"/>
                    <a:pt x="1585" y="1594"/>
                    <a:pt x="1724" y="1401"/>
                  </a:cubicBezTo>
                  <a:cubicBezTo>
                    <a:pt x="1775" y="1331"/>
                    <a:pt x="1812" y="1251"/>
                    <a:pt x="1839" y="1170"/>
                  </a:cubicBezTo>
                  <a:lnTo>
                    <a:pt x="49478" y="20273"/>
                  </a:lnTo>
                  <a:cubicBezTo>
                    <a:pt x="49259" y="20661"/>
                    <a:pt x="49358" y="21161"/>
                    <a:pt x="49729" y="21426"/>
                  </a:cubicBezTo>
                  <a:cubicBezTo>
                    <a:pt x="49886" y="21538"/>
                    <a:pt x="50065" y="21592"/>
                    <a:pt x="50244" y="21592"/>
                  </a:cubicBezTo>
                  <a:cubicBezTo>
                    <a:pt x="50520" y="21592"/>
                    <a:pt x="50792" y="21463"/>
                    <a:pt x="50965" y="21223"/>
                  </a:cubicBezTo>
                  <a:cubicBezTo>
                    <a:pt x="50983" y="21196"/>
                    <a:pt x="50997" y="21168"/>
                    <a:pt x="51011" y="21141"/>
                  </a:cubicBezTo>
                  <a:lnTo>
                    <a:pt x="70453" y="38632"/>
                  </a:lnTo>
                  <a:cubicBezTo>
                    <a:pt x="70320" y="38824"/>
                    <a:pt x="70266" y="39053"/>
                    <a:pt x="70304" y="39285"/>
                  </a:cubicBezTo>
                  <a:cubicBezTo>
                    <a:pt x="70342" y="39518"/>
                    <a:pt x="70469" y="39722"/>
                    <a:pt x="70662" y="39860"/>
                  </a:cubicBezTo>
                  <a:cubicBezTo>
                    <a:pt x="70818" y="39972"/>
                    <a:pt x="70998" y="40026"/>
                    <a:pt x="71176" y="40026"/>
                  </a:cubicBezTo>
                  <a:cubicBezTo>
                    <a:pt x="71452" y="40026"/>
                    <a:pt x="71725" y="39897"/>
                    <a:pt x="71897" y="39657"/>
                  </a:cubicBezTo>
                  <a:cubicBezTo>
                    <a:pt x="71957" y="39572"/>
                    <a:pt x="71998" y="39480"/>
                    <a:pt x="72025" y="39385"/>
                  </a:cubicBezTo>
                  <a:lnTo>
                    <a:pt x="94903" y="41502"/>
                  </a:lnTo>
                  <a:cubicBezTo>
                    <a:pt x="94919" y="41758"/>
                    <a:pt x="95040" y="42007"/>
                    <a:pt x="95266" y="42168"/>
                  </a:cubicBezTo>
                  <a:cubicBezTo>
                    <a:pt x="95423" y="42280"/>
                    <a:pt x="95601" y="42334"/>
                    <a:pt x="95781" y="42334"/>
                  </a:cubicBezTo>
                  <a:cubicBezTo>
                    <a:pt x="96056" y="42334"/>
                    <a:pt x="96329" y="42206"/>
                    <a:pt x="96502" y="41965"/>
                  </a:cubicBezTo>
                  <a:cubicBezTo>
                    <a:pt x="96639" y="41772"/>
                    <a:pt x="96694" y="41539"/>
                    <a:pt x="96655" y="41305"/>
                  </a:cubicBezTo>
                  <a:cubicBezTo>
                    <a:pt x="96620" y="41070"/>
                    <a:pt x="96493" y="40865"/>
                    <a:pt x="96301" y="40727"/>
                  </a:cubicBezTo>
                  <a:cubicBezTo>
                    <a:pt x="96148" y="40618"/>
                    <a:pt x="95971" y="40561"/>
                    <a:pt x="95788" y="40561"/>
                  </a:cubicBezTo>
                  <a:cubicBezTo>
                    <a:pt x="95739" y="40561"/>
                    <a:pt x="95690" y="40565"/>
                    <a:pt x="95641" y="40573"/>
                  </a:cubicBezTo>
                  <a:cubicBezTo>
                    <a:pt x="95408" y="40613"/>
                    <a:pt x="95203" y="40739"/>
                    <a:pt x="95065" y="40932"/>
                  </a:cubicBezTo>
                  <a:cubicBezTo>
                    <a:pt x="94993" y="41035"/>
                    <a:pt x="94944" y="41149"/>
                    <a:pt x="94920" y="41266"/>
                  </a:cubicBezTo>
                  <a:lnTo>
                    <a:pt x="72064" y="39153"/>
                  </a:lnTo>
                  <a:cubicBezTo>
                    <a:pt x="72068" y="38873"/>
                    <a:pt x="71940" y="38595"/>
                    <a:pt x="71697" y="38420"/>
                  </a:cubicBezTo>
                  <a:cubicBezTo>
                    <a:pt x="71545" y="38311"/>
                    <a:pt x="71367" y="38254"/>
                    <a:pt x="71183" y="38254"/>
                  </a:cubicBezTo>
                  <a:cubicBezTo>
                    <a:pt x="71134" y="38254"/>
                    <a:pt x="71085" y="38258"/>
                    <a:pt x="71036" y="38266"/>
                  </a:cubicBezTo>
                  <a:cubicBezTo>
                    <a:pt x="70879" y="38292"/>
                    <a:pt x="70737" y="38361"/>
                    <a:pt x="70617" y="38461"/>
                  </a:cubicBezTo>
                  <a:lnTo>
                    <a:pt x="51109" y="20911"/>
                  </a:lnTo>
                  <a:cubicBezTo>
                    <a:pt x="51188" y="20572"/>
                    <a:pt x="51063" y="20203"/>
                    <a:pt x="50764" y="19988"/>
                  </a:cubicBezTo>
                  <a:cubicBezTo>
                    <a:pt x="50609" y="19877"/>
                    <a:pt x="50430" y="19824"/>
                    <a:pt x="50253" y="19824"/>
                  </a:cubicBezTo>
                  <a:cubicBezTo>
                    <a:pt x="50023" y="19824"/>
                    <a:pt x="49796" y="19913"/>
                    <a:pt x="49627" y="20080"/>
                  </a:cubicBezTo>
                  <a:lnTo>
                    <a:pt x="1890" y="937"/>
                  </a:lnTo>
                  <a:cubicBezTo>
                    <a:pt x="1894" y="873"/>
                    <a:pt x="1893" y="807"/>
                    <a:pt x="1881" y="741"/>
                  </a:cubicBezTo>
                  <a:cubicBezTo>
                    <a:pt x="1842" y="507"/>
                    <a:pt x="1715" y="304"/>
                    <a:pt x="1523" y="167"/>
                  </a:cubicBezTo>
                  <a:cubicBezTo>
                    <a:pt x="1371" y="58"/>
                    <a:pt x="1192" y="1"/>
                    <a:pt x="1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97" name="Google Shape;197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10800000">
            <a:off x="5738810" y="0"/>
            <a:ext cx="340519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1"/>
          <p:cNvSpPr txBox="1"/>
          <p:nvPr>
            <p:ph type="ctrTitle"/>
          </p:nvPr>
        </p:nvSpPr>
        <p:spPr>
          <a:xfrm>
            <a:off x="713225" y="1833161"/>
            <a:ext cx="6609063" cy="920231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ko-KR" sz="3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중고차 가격 예측 프로젝트</a:t>
            </a:r>
            <a:endParaRPr sz="3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1"/>
          <p:cNvSpPr txBox="1"/>
          <p:nvPr>
            <p:ph idx="1" type="subTitle"/>
          </p:nvPr>
        </p:nvSpPr>
        <p:spPr>
          <a:xfrm>
            <a:off x="862081" y="2912292"/>
            <a:ext cx="2781005" cy="39797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ko-KR" sz="1400">
                <a:latin typeface="Arial"/>
                <a:ea typeface="Arial"/>
                <a:cs typeface="Arial"/>
                <a:sym typeface="Arial"/>
              </a:rPr>
              <a:t>ML 프로젝트 1 _패럿 12기 E조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1"/>
          <p:cNvSpPr txBox="1"/>
          <p:nvPr/>
        </p:nvSpPr>
        <p:spPr>
          <a:xfrm>
            <a:off x="862081" y="3526972"/>
            <a:ext cx="2073891" cy="869324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Space Grotesk"/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20211204 이지우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Space Grotesk"/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20222061 장동환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Space Grotesk"/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20231842 나정연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Space Grotesk"/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20240605 이채윤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1" name="Google Shape;351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10" y="0"/>
            <a:ext cx="340519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10"/>
          <p:cNvSpPr txBox="1"/>
          <p:nvPr>
            <p:ph type="title"/>
          </p:nvPr>
        </p:nvSpPr>
        <p:spPr>
          <a:xfrm>
            <a:off x="4199575" y="2540900"/>
            <a:ext cx="4383600" cy="82568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ko-KR" sz="3800">
                <a:latin typeface="Arial"/>
                <a:ea typeface="Arial"/>
                <a:cs typeface="Arial"/>
                <a:sym typeface="Arial"/>
              </a:rPr>
              <a:t>릿지회귀 분석</a:t>
            </a:r>
            <a:endParaRPr sz="3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3" name="Google Shape;353;p10"/>
          <p:cNvSpPr txBox="1"/>
          <p:nvPr/>
        </p:nvSpPr>
        <p:spPr>
          <a:xfrm>
            <a:off x="4199575" y="1591150"/>
            <a:ext cx="1230300" cy="881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pace Grotesk"/>
              <a:buNone/>
            </a:pPr>
            <a:r>
              <a:rPr b="0" i="0" lang="ko-KR" sz="5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11"/>
          <p:cNvSpPr txBox="1"/>
          <p:nvPr/>
        </p:nvSpPr>
        <p:spPr>
          <a:xfrm>
            <a:off x="836575" y="372270"/>
            <a:ext cx="19722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데이터 전처리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59" name="Google Shape;359;p11"/>
          <p:cNvGrpSpPr/>
          <p:nvPr/>
        </p:nvGrpSpPr>
        <p:grpSpPr>
          <a:xfrm>
            <a:off x="432384" y="427214"/>
            <a:ext cx="329194" cy="329202"/>
            <a:chOff x="3282325" y="2035675"/>
            <a:chExt cx="459575" cy="454825"/>
          </a:xfrm>
        </p:grpSpPr>
        <p:sp>
          <p:nvSpPr>
            <p:cNvPr id="360" name="Google Shape;360;p11"/>
            <p:cNvSpPr/>
            <p:nvPr/>
          </p:nvSpPr>
          <p:spPr>
            <a:xfrm>
              <a:off x="3337050" y="2234125"/>
              <a:ext cx="85925" cy="206325"/>
            </a:xfrm>
            <a:custGeom>
              <a:rect b="b" l="l" r="r" t="t"/>
              <a:pathLst>
                <a:path extrusionOk="0" h="8253" w="3437">
                  <a:moveTo>
                    <a:pt x="2305" y="1133"/>
                  </a:moveTo>
                  <a:lnTo>
                    <a:pt x="2305" y="7120"/>
                  </a:lnTo>
                  <a:lnTo>
                    <a:pt x="1133" y="7120"/>
                  </a:lnTo>
                  <a:lnTo>
                    <a:pt x="1133" y="1133"/>
                  </a:lnTo>
                  <a:close/>
                  <a:moveTo>
                    <a:pt x="568" y="0"/>
                  </a:moveTo>
                  <a:cubicBezTo>
                    <a:pt x="254" y="0"/>
                    <a:pt x="1" y="254"/>
                    <a:pt x="1" y="568"/>
                  </a:cubicBezTo>
                  <a:lnTo>
                    <a:pt x="1" y="7688"/>
                  </a:lnTo>
                  <a:cubicBezTo>
                    <a:pt x="1" y="7999"/>
                    <a:pt x="254" y="8253"/>
                    <a:pt x="568" y="8253"/>
                  </a:cubicBezTo>
                  <a:lnTo>
                    <a:pt x="2869" y="8253"/>
                  </a:lnTo>
                  <a:cubicBezTo>
                    <a:pt x="3183" y="8253"/>
                    <a:pt x="3437" y="7999"/>
                    <a:pt x="3437" y="7688"/>
                  </a:cubicBezTo>
                  <a:lnTo>
                    <a:pt x="3437" y="568"/>
                  </a:lnTo>
                  <a:cubicBezTo>
                    <a:pt x="3437" y="254"/>
                    <a:pt x="3183" y="0"/>
                    <a:pt x="28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435D74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61" name="Google Shape;361;p11"/>
            <p:cNvSpPr/>
            <p:nvPr/>
          </p:nvSpPr>
          <p:spPr>
            <a:xfrm>
              <a:off x="3451275" y="2175475"/>
              <a:ext cx="84925" cy="264975"/>
            </a:xfrm>
            <a:custGeom>
              <a:rect b="b" l="l" r="r" t="t"/>
              <a:pathLst>
                <a:path extrusionOk="0" h="10599" w="3397">
                  <a:moveTo>
                    <a:pt x="2265" y="1133"/>
                  </a:moveTo>
                  <a:lnTo>
                    <a:pt x="2265" y="9466"/>
                  </a:lnTo>
                  <a:lnTo>
                    <a:pt x="1132" y="9466"/>
                  </a:lnTo>
                  <a:lnTo>
                    <a:pt x="1132" y="1133"/>
                  </a:lnTo>
                  <a:close/>
                  <a:moveTo>
                    <a:pt x="565" y="0"/>
                  </a:moveTo>
                  <a:cubicBezTo>
                    <a:pt x="254" y="0"/>
                    <a:pt x="0" y="254"/>
                    <a:pt x="0" y="565"/>
                  </a:cubicBezTo>
                  <a:lnTo>
                    <a:pt x="0" y="10034"/>
                  </a:lnTo>
                  <a:cubicBezTo>
                    <a:pt x="0" y="10345"/>
                    <a:pt x="254" y="10599"/>
                    <a:pt x="565" y="10599"/>
                  </a:cubicBezTo>
                  <a:lnTo>
                    <a:pt x="2829" y="10599"/>
                  </a:lnTo>
                  <a:cubicBezTo>
                    <a:pt x="3143" y="10599"/>
                    <a:pt x="3397" y="10345"/>
                    <a:pt x="3397" y="10034"/>
                  </a:cubicBezTo>
                  <a:lnTo>
                    <a:pt x="3397" y="565"/>
                  </a:lnTo>
                  <a:cubicBezTo>
                    <a:pt x="3397" y="254"/>
                    <a:pt x="3143" y="0"/>
                    <a:pt x="28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435D74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62" name="Google Shape;362;p11"/>
            <p:cNvSpPr/>
            <p:nvPr/>
          </p:nvSpPr>
          <p:spPr>
            <a:xfrm>
              <a:off x="3564500" y="2116825"/>
              <a:ext cx="84950" cy="323625"/>
            </a:xfrm>
            <a:custGeom>
              <a:rect b="b" l="l" r="r" t="t"/>
              <a:pathLst>
                <a:path extrusionOk="0" h="12945" w="3398">
                  <a:moveTo>
                    <a:pt x="2265" y="1132"/>
                  </a:moveTo>
                  <a:lnTo>
                    <a:pt x="2265" y="11812"/>
                  </a:lnTo>
                  <a:lnTo>
                    <a:pt x="1133" y="11812"/>
                  </a:lnTo>
                  <a:lnTo>
                    <a:pt x="1133" y="1132"/>
                  </a:lnTo>
                  <a:close/>
                  <a:moveTo>
                    <a:pt x="565" y="0"/>
                  </a:moveTo>
                  <a:cubicBezTo>
                    <a:pt x="254" y="0"/>
                    <a:pt x="0" y="251"/>
                    <a:pt x="0" y="565"/>
                  </a:cubicBezTo>
                  <a:lnTo>
                    <a:pt x="0" y="12380"/>
                  </a:lnTo>
                  <a:cubicBezTo>
                    <a:pt x="0" y="12691"/>
                    <a:pt x="254" y="12945"/>
                    <a:pt x="565" y="12945"/>
                  </a:cubicBezTo>
                  <a:lnTo>
                    <a:pt x="2829" y="12945"/>
                  </a:lnTo>
                  <a:cubicBezTo>
                    <a:pt x="3144" y="12945"/>
                    <a:pt x="3397" y="12691"/>
                    <a:pt x="3397" y="12380"/>
                  </a:cubicBezTo>
                  <a:lnTo>
                    <a:pt x="3397" y="565"/>
                  </a:lnTo>
                  <a:cubicBezTo>
                    <a:pt x="3397" y="251"/>
                    <a:pt x="3144" y="0"/>
                    <a:pt x="28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435D74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63" name="Google Shape;363;p11"/>
            <p:cNvSpPr/>
            <p:nvPr/>
          </p:nvSpPr>
          <p:spPr>
            <a:xfrm>
              <a:off x="3282325" y="2035675"/>
              <a:ext cx="459575" cy="454825"/>
            </a:xfrm>
            <a:custGeom>
              <a:rect b="b" l="l" r="r" t="t"/>
              <a:pathLst>
                <a:path extrusionOk="0" h="18193" w="18383">
                  <a:moveTo>
                    <a:pt x="568" y="0"/>
                  </a:moveTo>
                  <a:cubicBezTo>
                    <a:pt x="254" y="0"/>
                    <a:pt x="1" y="251"/>
                    <a:pt x="1" y="565"/>
                  </a:cubicBezTo>
                  <a:lnTo>
                    <a:pt x="1" y="17625"/>
                  </a:lnTo>
                  <a:cubicBezTo>
                    <a:pt x="1" y="17939"/>
                    <a:pt x="254" y="18192"/>
                    <a:pt x="568" y="18192"/>
                  </a:cubicBezTo>
                  <a:lnTo>
                    <a:pt x="17815" y="18192"/>
                  </a:lnTo>
                  <a:cubicBezTo>
                    <a:pt x="18129" y="18192"/>
                    <a:pt x="18383" y="17939"/>
                    <a:pt x="18383" y="17625"/>
                  </a:cubicBezTo>
                  <a:cubicBezTo>
                    <a:pt x="18383" y="17311"/>
                    <a:pt x="18129" y="17060"/>
                    <a:pt x="17815" y="17060"/>
                  </a:cubicBezTo>
                  <a:lnTo>
                    <a:pt x="1133" y="17060"/>
                  </a:lnTo>
                  <a:lnTo>
                    <a:pt x="1133" y="565"/>
                  </a:lnTo>
                  <a:cubicBezTo>
                    <a:pt x="1133" y="251"/>
                    <a:pt x="879" y="0"/>
                    <a:pt x="5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435D74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364" name="Google Shape;364;p11"/>
          <p:cNvSpPr/>
          <p:nvPr/>
        </p:nvSpPr>
        <p:spPr>
          <a:xfrm>
            <a:off x="695357" y="1755852"/>
            <a:ext cx="2431318" cy="433902"/>
          </a:xfrm>
          <a:prstGeom prst="rect">
            <a:avLst/>
          </a:prstGeom>
          <a:solidFill>
            <a:srgbClr val="989EF2"/>
          </a:solidFill>
          <a:ln cap="flat" cmpd="sng" w="12700">
            <a:solidFill>
              <a:srgbClr val="9CC2E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1. Levy 결측치 처리</a:t>
            </a:r>
            <a:endParaRPr/>
          </a:p>
        </p:txBody>
      </p:sp>
      <p:sp>
        <p:nvSpPr>
          <p:cNvPr id="365" name="Google Shape;365;p11"/>
          <p:cNvSpPr/>
          <p:nvPr/>
        </p:nvSpPr>
        <p:spPr>
          <a:xfrm>
            <a:off x="695357" y="2215153"/>
            <a:ext cx="2431318" cy="1394899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" name="Google Shape;366;p11"/>
          <p:cNvSpPr txBox="1"/>
          <p:nvPr/>
        </p:nvSpPr>
        <p:spPr>
          <a:xfrm>
            <a:off x="765331" y="2273845"/>
            <a:ext cx="2445488" cy="12167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 Levy가 Price의 0.2배 이상되는 값 모두 ‘-’ 결측치 처리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 Model+Prod.Year의 중앙값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3. Engine volume과 Cylinders 활용한 선형회귀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" name="Google Shape;367;p11"/>
          <p:cNvSpPr/>
          <p:nvPr/>
        </p:nvSpPr>
        <p:spPr>
          <a:xfrm>
            <a:off x="3537098" y="-381747"/>
            <a:ext cx="8197008" cy="3693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EMB000035a87da6" id="368" name="Google Shape;368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37844" y="427214"/>
            <a:ext cx="4524249" cy="2227548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p11"/>
          <p:cNvSpPr/>
          <p:nvPr/>
        </p:nvSpPr>
        <p:spPr>
          <a:xfrm>
            <a:off x="3976916" y="1852813"/>
            <a:ext cx="6881895" cy="3693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70" name="Google Shape;370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78888" y="2863319"/>
            <a:ext cx="4483205" cy="19515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12"/>
          <p:cNvSpPr/>
          <p:nvPr/>
        </p:nvSpPr>
        <p:spPr>
          <a:xfrm>
            <a:off x="613144" y="956930"/>
            <a:ext cx="2013098" cy="318977"/>
          </a:xfrm>
          <a:prstGeom prst="rect">
            <a:avLst/>
          </a:prstGeom>
          <a:solidFill>
            <a:srgbClr val="989EF2"/>
          </a:solidFill>
          <a:ln cap="flat" cmpd="sng" w="12700">
            <a:solidFill>
              <a:srgbClr val="9CC2E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8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2. Mileage 처리 </a:t>
            </a:r>
            <a:endParaRPr/>
          </a:p>
        </p:txBody>
      </p:sp>
      <p:sp>
        <p:nvSpPr>
          <p:cNvPr id="376" name="Google Shape;376;p12"/>
          <p:cNvSpPr/>
          <p:nvPr/>
        </p:nvSpPr>
        <p:spPr>
          <a:xfrm>
            <a:off x="613144" y="1339702"/>
            <a:ext cx="2013098" cy="964019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77" name="Google Shape;377;p12"/>
          <p:cNvSpPr/>
          <p:nvPr/>
        </p:nvSpPr>
        <p:spPr>
          <a:xfrm>
            <a:off x="2771554" y="956930"/>
            <a:ext cx="2013098" cy="318977"/>
          </a:xfrm>
          <a:prstGeom prst="rect">
            <a:avLst/>
          </a:prstGeom>
          <a:solidFill>
            <a:srgbClr val="989EF2"/>
          </a:solidFill>
          <a:ln cap="flat" cmpd="sng" w="12700">
            <a:solidFill>
              <a:srgbClr val="9CC2E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8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3. Price 처리</a:t>
            </a:r>
            <a:endParaRPr/>
          </a:p>
        </p:txBody>
      </p:sp>
      <p:sp>
        <p:nvSpPr>
          <p:cNvPr id="378" name="Google Shape;378;p12"/>
          <p:cNvSpPr/>
          <p:nvPr/>
        </p:nvSpPr>
        <p:spPr>
          <a:xfrm>
            <a:off x="2771554" y="1339702"/>
            <a:ext cx="2013098" cy="964019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79" name="Google Shape;379;p12"/>
          <p:cNvSpPr/>
          <p:nvPr/>
        </p:nvSpPr>
        <p:spPr>
          <a:xfrm>
            <a:off x="613144" y="2682949"/>
            <a:ext cx="2013098" cy="318977"/>
          </a:xfrm>
          <a:prstGeom prst="rect">
            <a:avLst/>
          </a:prstGeom>
          <a:solidFill>
            <a:srgbClr val="989EF2"/>
          </a:solidFill>
          <a:ln cap="flat" cmpd="sng" w="12700">
            <a:solidFill>
              <a:srgbClr val="9CC2E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8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4. Leather 처리</a:t>
            </a:r>
            <a:endParaRPr/>
          </a:p>
        </p:txBody>
      </p:sp>
      <p:sp>
        <p:nvSpPr>
          <p:cNvPr id="380" name="Google Shape;380;p12"/>
          <p:cNvSpPr/>
          <p:nvPr/>
        </p:nvSpPr>
        <p:spPr>
          <a:xfrm>
            <a:off x="619729" y="3065721"/>
            <a:ext cx="2013098" cy="964019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81" name="Google Shape;381;p12"/>
          <p:cNvSpPr/>
          <p:nvPr/>
        </p:nvSpPr>
        <p:spPr>
          <a:xfrm>
            <a:off x="2771554" y="2682949"/>
            <a:ext cx="2013098" cy="318977"/>
          </a:xfrm>
          <a:prstGeom prst="rect">
            <a:avLst/>
          </a:prstGeom>
          <a:solidFill>
            <a:srgbClr val="989EF2"/>
          </a:solidFill>
          <a:ln cap="flat" cmpd="sng" w="12700">
            <a:solidFill>
              <a:srgbClr val="9CC2E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8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5. Air bags 처리</a:t>
            </a:r>
            <a:endParaRPr/>
          </a:p>
        </p:txBody>
      </p:sp>
      <p:sp>
        <p:nvSpPr>
          <p:cNvPr id="382" name="Google Shape;382;p12"/>
          <p:cNvSpPr/>
          <p:nvPr/>
        </p:nvSpPr>
        <p:spPr>
          <a:xfrm>
            <a:off x="2771554" y="3065721"/>
            <a:ext cx="2013098" cy="964019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83" name="Google Shape;383;p12"/>
          <p:cNvSpPr/>
          <p:nvPr/>
        </p:nvSpPr>
        <p:spPr>
          <a:xfrm>
            <a:off x="676938" y="1404556"/>
            <a:ext cx="1832348" cy="7973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 5억 km 이상, 0인 값 제거</a:t>
            </a:r>
            <a:endParaRPr/>
          </a:p>
          <a:p>
            <a:pPr indent="0" lvl="0" marL="0" marR="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 log 변환 후 IQR 방식으로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이상치 제거</a:t>
            </a:r>
            <a:endParaRPr/>
          </a:p>
        </p:txBody>
      </p:sp>
      <p:sp>
        <p:nvSpPr>
          <p:cNvPr id="384" name="Google Shape;384;p12"/>
          <p:cNvSpPr/>
          <p:nvPr/>
        </p:nvSpPr>
        <p:spPr>
          <a:xfrm>
            <a:off x="731873" y="3132231"/>
            <a:ext cx="1775640" cy="7973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 Leather interior가 있을 때 1, 없을 때 0으로 Leather 컬럼에 저장</a:t>
            </a:r>
            <a:endParaRPr/>
          </a:p>
        </p:txBody>
      </p:sp>
      <p:sp>
        <p:nvSpPr>
          <p:cNvPr id="385" name="Google Shape;385;p12"/>
          <p:cNvSpPr/>
          <p:nvPr/>
        </p:nvSpPr>
        <p:spPr>
          <a:xfrm>
            <a:off x="2824718" y="3132231"/>
            <a:ext cx="1959934" cy="5511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 0이상 2이하인 경우 Air 칼럼에 1을 저장, 나머지는 0저장</a:t>
            </a:r>
            <a:endParaRPr/>
          </a:p>
        </p:txBody>
      </p:sp>
      <p:sp>
        <p:nvSpPr>
          <p:cNvPr id="386" name="Google Shape;386;p12"/>
          <p:cNvSpPr/>
          <p:nvPr/>
        </p:nvSpPr>
        <p:spPr>
          <a:xfrm>
            <a:off x="2773422" y="1404555"/>
            <a:ext cx="1803699" cy="5511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 log 변환 후 IQR 방식으로 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이상치 제거</a:t>
            </a:r>
            <a:endParaRPr/>
          </a:p>
        </p:txBody>
      </p:sp>
      <p:pic>
        <p:nvPicPr>
          <p:cNvPr descr="EMB000035a87d9d" id="387" name="Google Shape;387;p12"/>
          <p:cNvPicPr preferRelativeResize="0"/>
          <p:nvPr/>
        </p:nvPicPr>
        <p:blipFill rotWithShape="1">
          <a:blip r:embed="rId3">
            <a:alphaModFix/>
          </a:blip>
          <a:srcRect b="0" l="0" r="5381" t="0"/>
          <a:stretch/>
        </p:blipFill>
        <p:spPr>
          <a:xfrm>
            <a:off x="5099321" y="2842437"/>
            <a:ext cx="3928565" cy="2067074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p12"/>
          <p:cNvSpPr/>
          <p:nvPr/>
        </p:nvSpPr>
        <p:spPr>
          <a:xfrm>
            <a:off x="4383316" y="-383015"/>
            <a:ext cx="7692626" cy="3693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EMB000035a87d9f" id="389" name="Google Shape;389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60336" y="500744"/>
            <a:ext cx="3731009" cy="21822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13"/>
          <p:cNvSpPr/>
          <p:nvPr/>
        </p:nvSpPr>
        <p:spPr>
          <a:xfrm>
            <a:off x="1637414" y="405442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95" name="Google Shape;395;p13"/>
          <p:cNvSpPr txBox="1"/>
          <p:nvPr/>
        </p:nvSpPr>
        <p:spPr>
          <a:xfrm>
            <a:off x="836575" y="372270"/>
            <a:ext cx="19722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데이터 분석, 시각화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96" name="Google Shape;396;p13"/>
          <p:cNvGrpSpPr/>
          <p:nvPr/>
        </p:nvGrpSpPr>
        <p:grpSpPr>
          <a:xfrm>
            <a:off x="432384" y="427214"/>
            <a:ext cx="329194" cy="329202"/>
            <a:chOff x="3282325" y="2035675"/>
            <a:chExt cx="459575" cy="454825"/>
          </a:xfrm>
        </p:grpSpPr>
        <p:sp>
          <p:nvSpPr>
            <p:cNvPr id="397" name="Google Shape;397;p13"/>
            <p:cNvSpPr/>
            <p:nvPr/>
          </p:nvSpPr>
          <p:spPr>
            <a:xfrm>
              <a:off x="3337050" y="2234125"/>
              <a:ext cx="85925" cy="206325"/>
            </a:xfrm>
            <a:custGeom>
              <a:rect b="b" l="l" r="r" t="t"/>
              <a:pathLst>
                <a:path extrusionOk="0" h="8253" w="3437">
                  <a:moveTo>
                    <a:pt x="2305" y="1133"/>
                  </a:moveTo>
                  <a:lnTo>
                    <a:pt x="2305" y="7120"/>
                  </a:lnTo>
                  <a:lnTo>
                    <a:pt x="1133" y="7120"/>
                  </a:lnTo>
                  <a:lnTo>
                    <a:pt x="1133" y="1133"/>
                  </a:lnTo>
                  <a:close/>
                  <a:moveTo>
                    <a:pt x="568" y="0"/>
                  </a:moveTo>
                  <a:cubicBezTo>
                    <a:pt x="254" y="0"/>
                    <a:pt x="1" y="254"/>
                    <a:pt x="1" y="568"/>
                  </a:cubicBezTo>
                  <a:lnTo>
                    <a:pt x="1" y="7688"/>
                  </a:lnTo>
                  <a:cubicBezTo>
                    <a:pt x="1" y="7999"/>
                    <a:pt x="254" y="8253"/>
                    <a:pt x="568" y="8253"/>
                  </a:cubicBezTo>
                  <a:lnTo>
                    <a:pt x="2869" y="8253"/>
                  </a:lnTo>
                  <a:cubicBezTo>
                    <a:pt x="3183" y="8253"/>
                    <a:pt x="3437" y="7999"/>
                    <a:pt x="3437" y="7688"/>
                  </a:cubicBezTo>
                  <a:lnTo>
                    <a:pt x="3437" y="568"/>
                  </a:lnTo>
                  <a:cubicBezTo>
                    <a:pt x="3437" y="254"/>
                    <a:pt x="3183" y="0"/>
                    <a:pt x="28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435D74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98" name="Google Shape;398;p13"/>
            <p:cNvSpPr/>
            <p:nvPr/>
          </p:nvSpPr>
          <p:spPr>
            <a:xfrm>
              <a:off x="3451275" y="2175475"/>
              <a:ext cx="84925" cy="264975"/>
            </a:xfrm>
            <a:custGeom>
              <a:rect b="b" l="l" r="r" t="t"/>
              <a:pathLst>
                <a:path extrusionOk="0" h="10599" w="3397">
                  <a:moveTo>
                    <a:pt x="2265" y="1133"/>
                  </a:moveTo>
                  <a:lnTo>
                    <a:pt x="2265" y="9466"/>
                  </a:lnTo>
                  <a:lnTo>
                    <a:pt x="1132" y="9466"/>
                  </a:lnTo>
                  <a:lnTo>
                    <a:pt x="1132" y="1133"/>
                  </a:lnTo>
                  <a:close/>
                  <a:moveTo>
                    <a:pt x="565" y="0"/>
                  </a:moveTo>
                  <a:cubicBezTo>
                    <a:pt x="254" y="0"/>
                    <a:pt x="0" y="254"/>
                    <a:pt x="0" y="565"/>
                  </a:cubicBezTo>
                  <a:lnTo>
                    <a:pt x="0" y="10034"/>
                  </a:lnTo>
                  <a:cubicBezTo>
                    <a:pt x="0" y="10345"/>
                    <a:pt x="254" y="10599"/>
                    <a:pt x="565" y="10599"/>
                  </a:cubicBezTo>
                  <a:lnTo>
                    <a:pt x="2829" y="10599"/>
                  </a:lnTo>
                  <a:cubicBezTo>
                    <a:pt x="3143" y="10599"/>
                    <a:pt x="3397" y="10345"/>
                    <a:pt x="3397" y="10034"/>
                  </a:cubicBezTo>
                  <a:lnTo>
                    <a:pt x="3397" y="565"/>
                  </a:lnTo>
                  <a:cubicBezTo>
                    <a:pt x="3397" y="254"/>
                    <a:pt x="3143" y="0"/>
                    <a:pt x="28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435D74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99" name="Google Shape;399;p13"/>
            <p:cNvSpPr/>
            <p:nvPr/>
          </p:nvSpPr>
          <p:spPr>
            <a:xfrm>
              <a:off x="3564500" y="2116825"/>
              <a:ext cx="84950" cy="323625"/>
            </a:xfrm>
            <a:custGeom>
              <a:rect b="b" l="l" r="r" t="t"/>
              <a:pathLst>
                <a:path extrusionOk="0" h="12945" w="3398">
                  <a:moveTo>
                    <a:pt x="2265" y="1132"/>
                  </a:moveTo>
                  <a:lnTo>
                    <a:pt x="2265" y="11812"/>
                  </a:lnTo>
                  <a:lnTo>
                    <a:pt x="1133" y="11812"/>
                  </a:lnTo>
                  <a:lnTo>
                    <a:pt x="1133" y="1132"/>
                  </a:lnTo>
                  <a:close/>
                  <a:moveTo>
                    <a:pt x="565" y="0"/>
                  </a:moveTo>
                  <a:cubicBezTo>
                    <a:pt x="254" y="0"/>
                    <a:pt x="0" y="251"/>
                    <a:pt x="0" y="565"/>
                  </a:cubicBezTo>
                  <a:lnTo>
                    <a:pt x="0" y="12380"/>
                  </a:lnTo>
                  <a:cubicBezTo>
                    <a:pt x="0" y="12691"/>
                    <a:pt x="254" y="12945"/>
                    <a:pt x="565" y="12945"/>
                  </a:cubicBezTo>
                  <a:lnTo>
                    <a:pt x="2829" y="12945"/>
                  </a:lnTo>
                  <a:cubicBezTo>
                    <a:pt x="3144" y="12945"/>
                    <a:pt x="3397" y="12691"/>
                    <a:pt x="3397" y="12380"/>
                  </a:cubicBezTo>
                  <a:lnTo>
                    <a:pt x="3397" y="565"/>
                  </a:lnTo>
                  <a:cubicBezTo>
                    <a:pt x="3397" y="251"/>
                    <a:pt x="3144" y="0"/>
                    <a:pt x="28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435D74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00" name="Google Shape;400;p13"/>
            <p:cNvSpPr/>
            <p:nvPr/>
          </p:nvSpPr>
          <p:spPr>
            <a:xfrm>
              <a:off x="3282325" y="2035675"/>
              <a:ext cx="459575" cy="454825"/>
            </a:xfrm>
            <a:custGeom>
              <a:rect b="b" l="l" r="r" t="t"/>
              <a:pathLst>
                <a:path extrusionOk="0" h="18193" w="18383">
                  <a:moveTo>
                    <a:pt x="568" y="0"/>
                  </a:moveTo>
                  <a:cubicBezTo>
                    <a:pt x="254" y="0"/>
                    <a:pt x="1" y="251"/>
                    <a:pt x="1" y="565"/>
                  </a:cubicBezTo>
                  <a:lnTo>
                    <a:pt x="1" y="17625"/>
                  </a:lnTo>
                  <a:cubicBezTo>
                    <a:pt x="1" y="17939"/>
                    <a:pt x="254" y="18192"/>
                    <a:pt x="568" y="18192"/>
                  </a:cubicBezTo>
                  <a:lnTo>
                    <a:pt x="17815" y="18192"/>
                  </a:lnTo>
                  <a:cubicBezTo>
                    <a:pt x="18129" y="18192"/>
                    <a:pt x="18383" y="17939"/>
                    <a:pt x="18383" y="17625"/>
                  </a:cubicBezTo>
                  <a:cubicBezTo>
                    <a:pt x="18383" y="17311"/>
                    <a:pt x="18129" y="17060"/>
                    <a:pt x="17815" y="17060"/>
                  </a:cubicBezTo>
                  <a:lnTo>
                    <a:pt x="1133" y="17060"/>
                  </a:lnTo>
                  <a:lnTo>
                    <a:pt x="1133" y="565"/>
                  </a:lnTo>
                  <a:cubicBezTo>
                    <a:pt x="1133" y="251"/>
                    <a:pt x="879" y="0"/>
                    <a:pt x="5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435D74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401" name="Google Shape;401;p13"/>
          <p:cNvSpPr/>
          <p:nvPr/>
        </p:nvSpPr>
        <p:spPr>
          <a:xfrm>
            <a:off x="1949303" y="-489278"/>
            <a:ext cx="7305245" cy="3693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02" name="Google Shape;402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68094" y="818707"/>
            <a:ext cx="4998962" cy="4275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14"/>
          <p:cNvSpPr txBox="1"/>
          <p:nvPr/>
        </p:nvSpPr>
        <p:spPr>
          <a:xfrm>
            <a:off x="836575" y="372270"/>
            <a:ext cx="19722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모델링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08" name="Google Shape;408;p14"/>
          <p:cNvGrpSpPr/>
          <p:nvPr/>
        </p:nvGrpSpPr>
        <p:grpSpPr>
          <a:xfrm>
            <a:off x="432384" y="427214"/>
            <a:ext cx="329194" cy="329202"/>
            <a:chOff x="3282325" y="2035675"/>
            <a:chExt cx="459575" cy="454825"/>
          </a:xfrm>
        </p:grpSpPr>
        <p:sp>
          <p:nvSpPr>
            <p:cNvPr id="409" name="Google Shape;409;p14"/>
            <p:cNvSpPr/>
            <p:nvPr/>
          </p:nvSpPr>
          <p:spPr>
            <a:xfrm>
              <a:off x="3337050" y="2234125"/>
              <a:ext cx="85925" cy="206325"/>
            </a:xfrm>
            <a:custGeom>
              <a:rect b="b" l="l" r="r" t="t"/>
              <a:pathLst>
                <a:path extrusionOk="0" h="8253" w="3437">
                  <a:moveTo>
                    <a:pt x="2305" y="1133"/>
                  </a:moveTo>
                  <a:lnTo>
                    <a:pt x="2305" y="7120"/>
                  </a:lnTo>
                  <a:lnTo>
                    <a:pt x="1133" y="7120"/>
                  </a:lnTo>
                  <a:lnTo>
                    <a:pt x="1133" y="1133"/>
                  </a:lnTo>
                  <a:close/>
                  <a:moveTo>
                    <a:pt x="568" y="0"/>
                  </a:moveTo>
                  <a:cubicBezTo>
                    <a:pt x="254" y="0"/>
                    <a:pt x="1" y="254"/>
                    <a:pt x="1" y="568"/>
                  </a:cubicBezTo>
                  <a:lnTo>
                    <a:pt x="1" y="7688"/>
                  </a:lnTo>
                  <a:cubicBezTo>
                    <a:pt x="1" y="7999"/>
                    <a:pt x="254" y="8253"/>
                    <a:pt x="568" y="8253"/>
                  </a:cubicBezTo>
                  <a:lnTo>
                    <a:pt x="2869" y="8253"/>
                  </a:lnTo>
                  <a:cubicBezTo>
                    <a:pt x="3183" y="8253"/>
                    <a:pt x="3437" y="7999"/>
                    <a:pt x="3437" y="7688"/>
                  </a:cubicBezTo>
                  <a:lnTo>
                    <a:pt x="3437" y="568"/>
                  </a:lnTo>
                  <a:cubicBezTo>
                    <a:pt x="3437" y="254"/>
                    <a:pt x="3183" y="0"/>
                    <a:pt x="28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435D74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10" name="Google Shape;410;p14"/>
            <p:cNvSpPr/>
            <p:nvPr/>
          </p:nvSpPr>
          <p:spPr>
            <a:xfrm>
              <a:off x="3451275" y="2175475"/>
              <a:ext cx="84925" cy="264975"/>
            </a:xfrm>
            <a:custGeom>
              <a:rect b="b" l="l" r="r" t="t"/>
              <a:pathLst>
                <a:path extrusionOk="0" h="10599" w="3397">
                  <a:moveTo>
                    <a:pt x="2265" y="1133"/>
                  </a:moveTo>
                  <a:lnTo>
                    <a:pt x="2265" y="9466"/>
                  </a:lnTo>
                  <a:lnTo>
                    <a:pt x="1132" y="9466"/>
                  </a:lnTo>
                  <a:lnTo>
                    <a:pt x="1132" y="1133"/>
                  </a:lnTo>
                  <a:close/>
                  <a:moveTo>
                    <a:pt x="565" y="0"/>
                  </a:moveTo>
                  <a:cubicBezTo>
                    <a:pt x="254" y="0"/>
                    <a:pt x="0" y="254"/>
                    <a:pt x="0" y="565"/>
                  </a:cubicBezTo>
                  <a:lnTo>
                    <a:pt x="0" y="10034"/>
                  </a:lnTo>
                  <a:cubicBezTo>
                    <a:pt x="0" y="10345"/>
                    <a:pt x="254" y="10599"/>
                    <a:pt x="565" y="10599"/>
                  </a:cubicBezTo>
                  <a:lnTo>
                    <a:pt x="2829" y="10599"/>
                  </a:lnTo>
                  <a:cubicBezTo>
                    <a:pt x="3143" y="10599"/>
                    <a:pt x="3397" y="10345"/>
                    <a:pt x="3397" y="10034"/>
                  </a:cubicBezTo>
                  <a:lnTo>
                    <a:pt x="3397" y="565"/>
                  </a:lnTo>
                  <a:cubicBezTo>
                    <a:pt x="3397" y="254"/>
                    <a:pt x="3143" y="0"/>
                    <a:pt x="28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435D74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11" name="Google Shape;411;p14"/>
            <p:cNvSpPr/>
            <p:nvPr/>
          </p:nvSpPr>
          <p:spPr>
            <a:xfrm>
              <a:off x="3564500" y="2116825"/>
              <a:ext cx="84950" cy="323625"/>
            </a:xfrm>
            <a:custGeom>
              <a:rect b="b" l="l" r="r" t="t"/>
              <a:pathLst>
                <a:path extrusionOk="0" h="12945" w="3398">
                  <a:moveTo>
                    <a:pt x="2265" y="1132"/>
                  </a:moveTo>
                  <a:lnTo>
                    <a:pt x="2265" y="11812"/>
                  </a:lnTo>
                  <a:lnTo>
                    <a:pt x="1133" y="11812"/>
                  </a:lnTo>
                  <a:lnTo>
                    <a:pt x="1133" y="1132"/>
                  </a:lnTo>
                  <a:close/>
                  <a:moveTo>
                    <a:pt x="565" y="0"/>
                  </a:moveTo>
                  <a:cubicBezTo>
                    <a:pt x="254" y="0"/>
                    <a:pt x="0" y="251"/>
                    <a:pt x="0" y="565"/>
                  </a:cubicBezTo>
                  <a:lnTo>
                    <a:pt x="0" y="12380"/>
                  </a:lnTo>
                  <a:cubicBezTo>
                    <a:pt x="0" y="12691"/>
                    <a:pt x="254" y="12945"/>
                    <a:pt x="565" y="12945"/>
                  </a:cubicBezTo>
                  <a:lnTo>
                    <a:pt x="2829" y="12945"/>
                  </a:lnTo>
                  <a:cubicBezTo>
                    <a:pt x="3144" y="12945"/>
                    <a:pt x="3397" y="12691"/>
                    <a:pt x="3397" y="12380"/>
                  </a:cubicBezTo>
                  <a:lnTo>
                    <a:pt x="3397" y="565"/>
                  </a:lnTo>
                  <a:cubicBezTo>
                    <a:pt x="3397" y="251"/>
                    <a:pt x="3144" y="0"/>
                    <a:pt x="28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435D74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12" name="Google Shape;412;p14"/>
            <p:cNvSpPr/>
            <p:nvPr/>
          </p:nvSpPr>
          <p:spPr>
            <a:xfrm>
              <a:off x="3282325" y="2035675"/>
              <a:ext cx="459575" cy="454825"/>
            </a:xfrm>
            <a:custGeom>
              <a:rect b="b" l="l" r="r" t="t"/>
              <a:pathLst>
                <a:path extrusionOk="0" h="18193" w="18383">
                  <a:moveTo>
                    <a:pt x="568" y="0"/>
                  </a:moveTo>
                  <a:cubicBezTo>
                    <a:pt x="254" y="0"/>
                    <a:pt x="1" y="251"/>
                    <a:pt x="1" y="565"/>
                  </a:cubicBezTo>
                  <a:lnTo>
                    <a:pt x="1" y="17625"/>
                  </a:lnTo>
                  <a:cubicBezTo>
                    <a:pt x="1" y="17939"/>
                    <a:pt x="254" y="18192"/>
                    <a:pt x="568" y="18192"/>
                  </a:cubicBezTo>
                  <a:lnTo>
                    <a:pt x="17815" y="18192"/>
                  </a:lnTo>
                  <a:cubicBezTo>
                    <a:pt x="18129" y="18192"/>
                    <a:pt x="18383" y="17939"/>
                    <a:pt x="18383" y="17625"/>
                  </a:cubicBezTo>
                  <a:cubicBezTo>
                    <a:pt x="18383" y="17311"/>
                    <a:pt x="18129" y="17060"/>
                    <a:pt x="17815" y="17060"/>
                  </a:cubicBezTo>
                  <a:lnTo>
                    <a:pt x="1133" y="17060"/>
                  </a:lnTo>
                  <a:lnTo>
                    <a:pt x="1133" y="565"/>
                  </a:lnTo>
                  <a:cubicBezTo>
                    <a:pt x="1133" y="251"/>
                    <a:pt x="879" y="0"/>
                    <a:pt x="5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435D74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413" name="Google Shape;413;p14"/>
          <p:cNvSpPr/>
          <p:nvPr/>
        </p:nvSpPr>
        <p:spPr>
          <a:xfrm>
            <a:off x="2115880" y="372271"/>
            <a:ext cx="4572000" cy="52424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 Levy, Mileage </a:t>
            </a:r>
            <a:r>
              <a:rPr b="0" i="0" lang="ko-KR" sz="1000" u="none" cap="none" strike="noStrike">
                <a:solidFill>
                  <a:srgbClr val="44546A"/>
                </a:solidFill>
                <a:latin typeface="Arial"/>
                <a:ea typeface="Arial"/>
                <a:cs typeface="Arial"/>
                <a:sym typeface="Arial"/>
              </a:rPr>
              <a:t>로그값</a:t>
            </a:r>
            <a:r>
              <a:rPr b="0" i="0" lang="ko-KR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적용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 "Category", "Fuel type", "Gear box type“, "Model“ </a:t>
            </a:r>
            <a:r>
              <a:rPr b="0" i="0" lang="ko-KR" sz="1000" u="none" cap="none" strike="noStrike">
                <a:solidFill>
                  <a:srgbClr val="44546A"/>
                </a:solidFill>
                <a:latin typeface="Arial"/>
                <a:ea typeface="Arial"/>
                <a:cs typeface="Arial"/>
                <a:sym typeface="Arial"/>
              </a:rPr>
              <a:t>원 핫 인코딩 </a:t>
            </a:r>
            <a:r>
              <a:rPr b="0" i="0" lang="ko-KR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진행</a:t>
            </a:r>
            <a:endParaRPr/>
          </a:p>
        </p:txBody>
      </p:sp>
      <p:pic>
        <p:nvPicPr>
          <p:cNvPr id="414" name="Google Shape;414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2358" y="985004"/>
            <a:ext cx="3730206" cy="3879003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85009" y="1483769"/>
            <a:ext cx="3989606" cy="18343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15"/>
          <p:cNvSpPr/>
          <p:nvPr/>
        </p:nvSpPr>
        <p:spPr>
          <a:xfrm>
            <a:off x="5536020" y="2464432"/>
            <a:ext cx="1938508" cy="46166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RMSE: 11247.38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421" name="Google Shape;421;p15"/>
          <p:cNvSpPr/>
          <p:nvPr/>
        </p:nvSpPr>
        <p:spPr>
          <a:xfrm>
            <a:off x="5536020" y="1982511"/>
            <a:ext cx="2768387" cy="46166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최적 alpha: 754.3120063354608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R² Score (로그 기준): 0.3670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2" name="Google Shape;422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6411" y="616636"/>
            <a:ext cx="5296135" cy="36550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7" name="Google Shape;427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10" y="0"/>
            <a:ext cx="340519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Google Shape;428;p16"/>
          <p:cNvSpPr txBox="1"/>
          <p:nvPr>
            <p:ph type="title"/>
          </p:nvPr>
        </p:nvSpPr>
        <p:spPr>
          <a:xfrm>
            <a:off x="4047175" y="2388500"/>
            <a:ext cx="4383600" cy="82568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ko-KR" sz="3800">
                <a:latin typeface="Arial"/>
                <a:ea typeface="Arial"/>
                <a:cs typeface="Arial"/>
                <a:sym typeface="Arial"/>
              </a:rPr>
              <a:t>Random forest</a:t>
            </a:r>
            <a:endParaRPr sz="3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" name="Google Shape;429;p16"/>
          <p:cNvSpPr txBox="1"/>
          <p:nvPr>
            <p:ph idx="2" type="title"/>
          </p:nvPr>
        </p:nvSpPr>
        <p:spPr>
          <a:xfrm>
            <a:off x="4047175" y="1438750"/>
            <a:ext cx="1230300" cy="881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ko-KR" sz="5000">
                <a:latin typeface="Arial"/>
                <a:ea typeface="Arial"/>
                <a:cs typeface="Arial"/>
                <a:sym typeface="Arial"/>
              </a:rPr>
              <a:t>04</a:t>
            </a:r>
            <a:endParaRPr sz="50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17"/>
          <p:cNvSpPr txBox="1"/>
          <p:nvPr/>
        </p:nvSpPr>
        <p:spPr>
          <a:xfrm>
            <a:off x="836575" y="372270"/>
            <a:ext cx="19722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데이터 전처리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35" name="Google Shape;435;p17"/>
          <p:cNvGrpSpPr/>
          <p:nvPr/>
        </p:nvGrpSpPr>
        <p:grpSpPr>
          <a:xfrm>
            <a:off x="432384" y="427214"/>
            <a:ext cx="329194" cy="329202"/>
            <a:chOff x="3282325" y="2035675"/>
            <a:chExt cx="459575" cy="454825"/>
          </a:xfrm>
        </p:grpSpPr>
        <p:sp>
          <p:nvSpPr>
            <p:cNvPr id="436" name="Google Shape;436;p17"/>
            <p:cNvSpPr/>
            <p:nvPr/>
          </p:nvSpPr>
          <p:spPr>
            <a:xfrm>
              <a:off x="3337050" y="2234125"/>
              <a:ext cx="85925" cy="206325"/>
            </a:xfrm>
            <a:custGeom>
              <a:rect b="b" l="l" r="r" t="t"/>
              <a:pathLst>
                <a:path extrusionOk="0" h="8253" w="3437">
                  <a:moveTo>
                    <a:pt x="2305" y="1133"/>
                  </a:moveTo>
                  <a:lnTo>
                    <a:pt x="2305" y="7120"/>
                  </a:lnTo>
                  <a:lnTo>
                    <a:pt x="1133" y="7120"/>
                  </a:lnTo>
                  <a:lnTo>
                    <a:pt x="1133" y="1133"/>
                  </a:lnTo>
                  <a:close/>
                  <a:moveTo>
                    <a:pt x="568" y="0"/>
                  </a:moveTo>
                  <a:cubicBezTo>
                    <a:pt x="254" y="0"/>
                    <a:pt x="1" y="254"/>
                    <a:pt x="1" y="568"/>
                  </a:cubicBezTo>
                  <a:lnTo>
                    <a:pt x="1" y="7688"/>
                  </a:lnTo>
                  <a:cubicBezTo>
                    <a:pt x="1" y="7999"/>
                    <a:pt x="254" y="8253"/>
                    <a:pt x="568" y="8253"/>
                  </a:cubicBezTo>
                  <a:lnTo>
                    <a:pt x="2869" y="8253"/>
                  </a:lnTo>
                  <a:cubicBezTo>
                    <a:pt x="3183" y="8253"/>
                    <a:pt x="3437" y="7999"/>
                    <a:pt x="3437" y="7688"/>
                  </a:cubicBezTo>
                  <a:lnTo>
                    <a:pt x="3437" y="568"/>
                  </a:lnTo>
                  <a:cubicBezTo>
                    <a:pt x="3437" y="254"/>
                    <a:pt x="3183" y="0"/>
                    <a:pt x="28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" name="Google Shape;437;p17"/>
            <p:cNvSpPr/>
            <p:nvPr/>
          </p:nvSpPr>
          <p:spPr>
            <a:xfrm>
              <a:off x="3451275" y="2175475"/>
              <a:ext cx="84925" cy="264975"/>
            </a:xfrm>
            <a:custGeom>
              <a:rect b="b" l="l" r="r" t="t"/>
              <a:pathLst>
                <a:path extrusionOk="0" h="10599" w="3397">
                  <a:moveTo>
                    <a:pt x="2265" y="1133"/>
                  </a:moveTo>
                  <a:lnTo>
                    <a:pt x="2265" y="9466"/>
                  </a:lnTo>
                  <a:lnTo>
                    <a:pt x="1132" y="9466"/>
                  </a:lnTo>
                  <a:lnTo>
                    <a:pt x="1132" y="1133"/>
                  </a:lnTo>
                  <a:close/>
                  <a:moveTo>
                    <a:pt x="565" y="0"/>
                  </a:moveTo>
                  <a:cubicBezTo>
                    <a:pt x="254" y="0"/>
                    <a:pt x="0" y="254"/>
                    <a:pt x="0" y="565"/>
                  </a:cubicBezTo>
                  <a:lnTo>
                    <a:pt x="0" y="10034"/>
                  </a:lnTo>
                  <a:cubicBezTo>
                    <a:pt x="0" y="10345"/>
                    <a:pt x="254" y="10599"/>
                    <a:pt x="565" y="10599"/>
                  </a:cubicBezTo>
                  <a:lnTo>
                    <a:pt x="2829" y="10599"/>
                  </a:lnTo>
                  <a:cubicBezTo>
                    <a:pt x="3143" y="10599"/>
                    <a:pt x="3397" y="10345"/>
                    <a:pt x="3397" y="10034"/>
                  </a:cubicBezTo>
                  <a:lnTo>
                    <a:pt x="3397" y="565"/>
                  </a:lnTo>
                  <a:cubicBezTo>
                    <a:pt x="3397" y="254"/>
                    <a:pt x="3143" y="0"/>
                    <a:pt x="28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" name="Google Shape;438;p17"/>
            <p:cNvSpPr/>
            <p:nvPr/>
          </p:nvSpPr>
          <p:spPr>
            <a:xfrm>
              <a:off x="3564500" y="2116825"/>
              <a:ext cx="84950" cy="323625"/>
            </a:xfrm>
            <a:custGeom>
              <a:rect b="b" l="l" r="r" t="t"/>
              <a:pathLst>
                <a:path extrusionOk="0" h="12945" w="3398">
                  <a:moveTo>
                    <a:pt x="2265" y="1132"/>
                  </a:moveTo>
                  <a:lnTo>
                    <a:pt x="2265" y="11812"/>
                  </a:lnTo>
                  <a:lnTo>
                    <a:pt x="1133" y="11812"/>
                  </a:lnTo>
                  <a:lnTo>
                    <a:pt x="1133" y="1132"/>
                  </a:lnTo>
                  <a:close/>
                  <a:moveTo>
                    <a:pt x="565" y="0"/>
                  </a:moveTo>
                  <a:cubicBezTo>
                    <a:pt x="254" y="0"/>
                    <a:pt x="0" y="251"/>
                    <a:pt x="0" y="565"/>
                  </a:cubicBezTo>
                  <a:lnTo>
                    <a:pt x="0" y="12380"/>
                  </a:lnTo>
                  <a:cubicBezTo>
                    <a:pt x="0" y="12691"/>
                    <a:pt x="254" y="12945"/>
                    <a:pt x="565" y="12945"/>
                  </a:cubicBezTo>
                  <a:lnTo>
                    <a:pt x="2829" y="12945"/>
                  </a:lnTo>
                  <a:cubicBezTo>
                    <a:pt x="3144" y="12945"/>
                    <a:pt x="3397" y="12691"/>
                    <a:pt x="3397" y="12380"/>
                  </a:cubicBezTo>
                  <a:lnTo>
                    <a:pt x="3397" y="565"/>
                  </a:lnTo>
                  <a:cubicBezTo>
                    <a:pt x="3397" y="251"/>
                    <a:pt x="3144" y="0"/>
                    <a:pt x="28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" name="Google Shape;439;p17"/>
            <p:cNvSpPr/>
            <p:nvPr/>
          </p:nvSpPr>
          <p:spPr>
            <a:xfrm>
              <a:off x="3282325" y="2035675"/>
              <a:ext cx="459575" cy="454825"/>
            </a:xfrm>
            <a:custGeom>
              <a:rect b="b" l="l" r="r" t="t"/>
              <a:pathLst>
                <a:path extrusionOk="0" h="18193" w="18383">
                  <a:moveTo>
                    <a:pt x="568" y="0"/>
                  </a:moveTo>
                  <a:cubicBezTo>
                    <a:pt x="254" y="0"/>
                    <a:pt x="1" y="251"/>
                    <a:pt x="1" y="565"/>
                  </a:cubicBezTo>
                  <a:lnTo>
                    <a:pt x="1" y="17625"/>
                  </a:lnTo>
                  <a:cubicBezTo>
                    <a:pt x="1" y="17939"/>
                    <a:pt x="254" y="18192"/>
                    <a:pt x="568" y="18192"/>
                  </a:cubicBezTo>
                  <a:lnTo>
                    <a:pt x="17815" y="18192"/>
                  </a:lnTo>
                  <a:cubicBezTo>
                    <a:pt x="18129" y="18192"/>
                    <a:pt x="18383" y="17939"/>
                    <a:pt x="18383" y="17625"/>
                  </a:cubicBezTo>
                  <a:cubicBezTo>
                    <a:pt x="18383" y="17311"/>
                    <a:pt x="18129" y="17060"/>
                    <a:pt x="17815" y="17060"/>
                  </a:cubicBezTo>
                  <a:lnTo>
                    <a:pt x="1133" y="17060"/>
                  </a:lnTo>
                  <a:lnTo>
                    <a:pt x="1133" y="565"/>
                  </a:lnTo>
                  <a:cubicBezTo>
                    <a:pt x="1133" y="251"/>
                    <a:pt x="879" y="0"/>
                    <a:pt x="5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440" name="Google Shape;440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20848" y="709416"/>
            <a:ext cx="3749701" cy="1719753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" name="Google Shape;441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83900" y="2569091"/>
            <a:ext cx="3781404" cy="226884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2" name="Google Shape;442;p17"/>
          <p:cNvGrpSpPr/>
          <p:nvPr/>
        </p:nvGrpSpPr>
        <p:grpSpPr>
          <a:xfrm>
            <a:off x="1159151" y="2818074"/>
            <a:ext cx="2061104" cy="2115436"/>
            <a:chOff x="1544235" y="2875222"/>
            <a:chExt cx="2061104" cy="2115436"/>
          </a:xfrm>
        </p:grpSpPr>
        <p:sp>
          <p:nvSpPr>
            <p:cNvPr id="443" name="Google Shape;443;p17"/>
            <p:cNvSpPr/>
            <p:nvPr/>
          </p:nvSpPr>
          <p:spPr>
            <a:xfrm>
              <a:off x="1544235" y="2875222"/>
              <a:ext cx="2061104" cy="318977"/>
            </a:xfrm>
            <a:prstGeom prst="rect">
              <a:avLst/>
            </a:prstGeom>
            <a:solidFill>
              <a:srgbClr val="969CF2"/>
            </a:solidFill>
            <a:ln cap="flat" cmpd="sng" w="25400">
              <a:solidFill>
                <a:srgbClr val="969CF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ko-KR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2. 기초 전처리</a:t>
              </a:r>
              <a:endParaRPr/>
            </a:p>
          </p:txBody>
        </p:sp>
        <p:sp>
          <p:nvSpPr>
            <p:cNvPr id="444" name="Google Shape;444;p17"/>
            <p:cNvSpPr/>
            <p:nvPr/>
          </p:nvSpPr>
          <p:spPr>
            <a:xfrm>
              <a:off x="1544235" y="3257994"/>
              <a:ext cx="2061104" cy="1624251"/>
            </a:xfrm>
            <a:prstGeom prst="rect">
              <a:avLst/>
            </a:prstGeom>
            <a:solidFill>
              <a:srgbClr val="F2F2F2"/>
            </a:solidFill>
            <a:ln cap="flat" cmpd="sng" w="25400">
              <a:solidFill>
                <a:srgbClr val="F2F2F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" name="Google Shape;445;p17"/>
            <p:cNvSpPr/>
            <p:nvPr/>
          </p:nvSpPr>
          <p:spPr>
            <a:xfrm>
              <a:off x="1658613" y="3208375"/>
              <a:ext cx="1832348" cy="178228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just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ko-KR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• 마일리지 Km 제거</a:t>
              </a:r>
              <a:endParaRPr/>
            </a:p>
            <a:p>
              <a:pPr indent="0" lvl="0" marL="0" marR="0" rtl="0" algn="just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ko-KR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• ID 제거</a:t>
              </a:r>
              <a:endPara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just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ko-KR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• int화 및 bool화</a:t>
              </a:r>
              <a:endPara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just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ko-KR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• Engine Volume에서 Turbo 떼어주고 bool화</a:t>
              </a:r>
              <a:endPara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just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ko-KR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• Prod. Year -&gt; </a:t>
              </a:r>
              <a:r>
                <a:rPr b="0" i="0" lang="ko-KR" sz="1000" u="none" cap="none" strike="noStrik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rPr>
                <a:t>Age</a:t>
              </a:r>
              <a:endParaRPr/>
            </a:p>
            <a:p>
              <a:pPr indent="0" lvl="0" marL="0" marR="0" rtl="0" algn="just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46" name="Google Shape;446;p17"/>
          <p:cNvGrpSpPr/>
          <p:nvPr/>
        </p:nvGrpSpPr>
        <p:grpSpPr>
          <a:xfrm>
            <a:off x="1159151" y="1096000"/>
            <a:ext cx="2128913" cy="1533656"/>
            <a:chOff x="1544235" y="1047016"/>
            <a:chExt cx="2128913" cy="1533656"/>
          </a:xfrm>
        </p:grpSpPr>
        <p:sp>
          <p:nvSpPr>
            <p:cNvPr id="447" name="Google Shape;447;p17"/>
            <p:cNvSpPr/>
            <p:nvPr/>
          </p:nvSpPr>
          <p:spPr>
            <a:xfrm>
              <a:off x="1544235" y="1047016"/>
              <a:ext cx="2061104" cy="368395"/>
            </a:xfrm>
            <a:prstGeom prst="rect">
              <a:avLst/>
            </a:prstGeom>
            <a:solidFill>
              <a:srgbClr val="969CF2"/>
            </a:solidFill>
            <a:ln cap="flat" cmpd="sng" w="25400">
              <a:solidFill>
                <a:srgbClr val="969CF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ko-KR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1. Price 처리</a:t>
              </a:r>
              <a:endParaRPr/>
            </a:p>
          </p:txBody>
        </p:sp>
        <p:sp>
          <p:nvSpPr>
            <p:cNvPr id="448" name="Google Shape;448;p17"/>
            <p:cNvSpPr/>
            <p:nvPr/>
          </p:nvSpPr>
          <p:spPr>
            <a:xfrm>
              <a:off x="1544235" y="1480920"/>
              <a:ext cx="2061104" cy="1099752"/>
            </a:xfrm>
            <a:prstGeom prst="rect">
              <a:avLst/>
            </a:prstGeom>
            <a:solidFill>
              <a:srgbClr val="F2F2F2"/>
            </a:solidFill>
            <a:ln cap="flat" cmpd="sng" w="25400">
              <a:solidFill>
                <a:srgbClr val="F2F2F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" name="Google Shape;449;p17"/>
            <p:cNvSpPr txBox="1"/>
            <p:nvPr/>
          </p:nvSpPr>
          <p:spPr>
            <a:xfrm>
              <a:off x="1600032" y="1479952"/>
              <a:ext cx="2073116" cy="10156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ko-KR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이상치 제거</a:t>
              </a:r>
              <a:endPara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228600" lvl="0" marL="22860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AutoNum type="arabicPeriod"/>
              </a:pPr>
              <a:r>
                <a:rPr b="0" i="0" lang="ko-KR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절대 기준 IQR</a:t>
              </a:r>
              <a:endParaRPr/>
            </a:p>
            <a:p>
              <a:pPr indent="-228600" lvl="0" marL="22860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AutoNum type="arabicPeriod"/>
              </a:pPr>
              <a:r>
                <a:rPr b="0" i="0" lang="ko-KR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IQR</a:t>
              </a:r>
              <a:endParaRPr/>
            </a:p>
            <a:p>
              <a:pPr indent="-228600" lvl="0" marL="22860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AutoNum type="arabicPeriod"/>
              </a:pPr>
              <a:r>
                <a:rPr b="0" i="0" lang="ko-KR" sz="1000" u="none" cap="none" strike="noStrike">
                  <a:solidFill>
                    <a:srgbClr val="1A26D4"/>
                  </a:solidFill>
                  <a:latin typeface="Arial"/>
                  <a:ea typeface="Arial"/>
                  <a:cs typeface="Arial"/>
                  <a:sym typeface="Arial"/>
                </a:rPr>
                <a:t>로그 IQR (O)</a:t>
              </a:r>
              <a:endParaRPr b="0" i="0" sz="1000" u="none" cap="none" strike="noStrike">
                <a:solidFill>
                  <a:srgbClr val="1A26D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450" name="Google Shape;450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83900" y="709415"/>
            <a:ext cx="3749701" cy="17197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5" name="Google Shape;455;p18"/>
          <p:cNvGrpSpPr/>
          <p:nvPr/>
        </p:nvGrpSpPr>
        <p:grpSpPr>
          <a:xfrm>
            <a:off x="485554" y="1725235"/>
            <a:ext cx="2039375" cy="2798603"/>
            <a:chOff x="485554" y="1725235"/>
            <a:chExt cx="2039375" cy="2798603"/>
          </a:xfrm>
        </p:grpSpPr>
        <p:sp>
          <p:nvSpPr>
            <p:cNvPr id="456" name="Google Shape;456;p18"/>
            <p:cNvSpPr/>
            <p:nvPr/>
          </p:nvSpPr>
          <p:spPr>
            <a:xfrm>
              <a:off x="485554" y="1725235"/>
              <a:ext cx="2013098" cy="318977"/>
            </a:xfrm>
            <a:prstGeom prst="rect">
              <a:avLst/>
            </a:prstGeom>
            <a:solidFill>
              <a:srgbClr val="969CF2"/>
            </a:solidFill>
            <a:ln cap="flat" cmpd="sng" w="25400">
              <a:solidFill>
                <a:srgbClr val="969CF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ko-KR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4. Mileage 처리</a:t>
              </a:r>
              <a:endParaRPr/>
            </a:p>
          </p:txBody>
        </p:sp>
        <p:sp>
          <p:nvSpPr>
            <p:cNvPr id="457" name="Google Shape;457;p18"/>
            <p:cNvSpPr/>
            <p:nvPr/>
          </p:nvSpPr>
          <p:spPr>
            <a:xfrm>
              <a:off x="485554" y="2107711"/>
              <a:ext cx="2013098" cy="2416127"/>
            </a:xfrm>
            <a:prstGeom prst="rect">
              <a:avLst/>
            </a:prstGeom>
            <a:solidFill>
              <a:srgbClr val="F2F2F2"/>
            </a:solidFill>
            <a:ln cap="flat" cmpd="sng" w="25400">
              <a:solidFill>
                <a:srgbClr val="F2F2F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" name="Google Shape;458;p18"/>
            <p:cNvSpPr/>
            <p:nvPr/>
          </p:nvSpPr>
          <p:spPr>
            <a:xfrm>
              <a:off x="485554" y="2187896"/>
              <a:ext cx="2039375" cy="22747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just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ko-KR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• 차종별 주행거리가 다르다 </a:t>
              </a:r>
              <a:endPara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just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ko-KR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판단</a:t>
              </a:r>
              <a:endPara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just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ko-KR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• semi-truck(연평균 10만 km) 기준으로 커팅</a:t>
              </a:r>
              <a:endPara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just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ko-KR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• 1단계 : </a:t>
              </a:r>
              <a:r>
                <a:rPr b="0" i="0" lang="ko-KR" sz="1000" u="none" cap="none" strike="noStrik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rPr>
                <a:t>낮은</a:t>
              </a:r>
              <a:r>
                <a:rPr b="0" i="0" lang="ko-KR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마일리지 정제</a:t>
              </a:r>
              <a:endPara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just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ko-KR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주행거리 = 0</a:t>
              </a:r>
              <a:endParaRPr/>
            </a:p>
            <a:p>
              <a:pPr indent="0" lvl="0" marL="0" marR="0" rtl="0" algn="just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ko-KR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• 2단계 : </a:t>
              </a:r>
              <a:r>
                <a:rPr b="0" i="0" lang="ko-KR" sz="1000" u="none" cap="none" strike="noStrik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rPr>
                <a:t>높은 </a:t>
              </a:r>
              <a:r>
                <a:rPr b="0" i="0" lang="ko-KR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마일리지 정제</a:t>
              </a:r>
              <a:endPara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just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ko-KR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연간 최대 주행거리 기준</a:t>
              </a:r>
              <a:endPara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just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ko-KR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MAX_KM_PER_YEAR = 100000</a:t>
              </a:r>
              <a:endPara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59" name="Google Shape;459;p18"/>
          <p:cNvGrpSpPr/>
          <p:nvPr/>
        </p:nvGrpSpPr>
        <p:grpSpPr>
          <a:xfrm>
            <a:off x="485554" y="683161"/>
            <a:ext cx="2013098" cy="831257"/>
            <a:chOff x="485554" y="683161"/>
            <a:chExt cx="2013098" cy="831257"/>
          </a:xfrm>
        </p:grpSpPr>
        <p:sp>
          <p:nvSpPr>
            <p:cNvPr id="460" name="Google Shape;460;p18"/>
            <p:cNvSpPr/>
            <p:nvPr/>
          </p:nvSpPr>
          <p:spPr>
            <a:xfrm>
              <a:off x="485554" y="683161"/>
              <a:ext cx="2013098" cy="318977"/>
            </a:xfrm>
            <a:prstGeom prst="rect">
              <a:avLst/>
            </a:prstGeom>
            <a:solidFill>
              <a:srgbClr val="969CF2"/>
            </a:solidFill>
            <a:ln cap="flat" cmpd="sng" w="25400">
              <a:solidFill>
                <a:srgbClr val="969CF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ko-KR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3. Cylinder 처리</a:t>
              </a:r>
              <a:endParaRPr/>
            </a:p>
          </p:txBody>
        </p:sp>
        <p:sp>
          <p:nvSpPr>
            <p:cNvPr id="461" name="Google Shape;461;p18"/>
            <p:cNvSpPr/>
            <p:nvPr/>
          </p:nvSpPr>
          <p:spPr>
            <a:xfrm>
              <a:off x="485554" y="1065933"/>
              <a:ext cx="2013098" cy="448485"/>
            </a:xfrm>
            <a:prstGeom prst="rect">
              <a:avLst/>
            </a:prstGeom>
            <a:solidFill>
              <a:srgbClr val="F2F2F2"/>
            </a:solidFill>
            <a:ln cap="flat" cmpd="sng" w="25400">
              <a:solidFill>
                <a:srgbClr val="F2F2F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" name="Google Shape;462;p18"/>
            <p:cNvSpPr/>
            <p:nvPr/>
          </p:nvSpPr>
          <p:spPr>
            <a:xfrm>
              <a:off x="603879" y="1090739"/>
              <a:ext cx="1776448" cy="30495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just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ko-KR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• 이상치 처리 (도메인 지식)</a:t>
              </a:r>
              <a:endParaRPr/>
            </a:p>
          </p:txBody>
        </p:sp>
      </p:grpSp>
      <p:pic>
        <p:nvPicPr>
          <p:cNvPr id="463" name="Google Shape;463;p18"/>
          <p:cNvPicPr preferRelativeResize="0"/>
          <p:nvPr/>
        </p:nvPicPr>
        <p:blipFill rotWithShape="1">
          <a:blip r:embed="rId3">
            <a:alphaModFix/>
          </a:blip>
          <a:srcRect b="0" l="-792" r="3768" t="0"/>
          <a:stretch/>
        </p:blipFill>
        <p:spPr>
          <a:xfrm>
            <a:off x="3779539" y="562665"/>
            <a:ext cx="3628356" cy="1725897"/>
          </a:xfrm>
          <a:prstGeom prst="rect">
            <a:avLst/>
          </a:prstGeom>
          <a:noFill/>
          <a:ln>
            <a:noFill/>
          </a:ln>
        </p:spPr>
      </p:pic>
      <p:pic>
        <p:nvPicPr>
          <p:cNvPr id="464" name="Google Shape;464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53281" y="2452352"/>
            <a:ext cx="2888034" cy="20860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5" name="Google Shape;465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41315" y="2452352"/>
            <a:ext cx="3617623" cy="20860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19"/>
          <p:cNvSpPr/>
          <p:nvPr/>
        </p:nvSpPr>
        <p:spPr>
          <a:xfrm>
            <a:off x="1316050" y="2958574"/>
            <a:ext cx="2909777" cy="1605517"/>
          </a:xfrm>
          <a:prstGeom prst="rect">
            <a:avLst/>
          </a:prstGeom>
          <a:solidFill>
            <a:srgbClr val="F2F2F2"/>
          </a:solidFill>
          <a:ln cap="flat" cmpd="sng" w="25400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1" name="Google Shape;471;p19"/>
          <p:cNvSpPr/>
          <p:nvPr/>
        </p:nvSpPr>
        <p:spPr>
          <a:xfrm>
            <a:off x="1316050" y="2575802"/>
            <a:ext cx="2909777" cy="318977"/>
          </a:xfrm>
          <a:prstGeom prst="rect">
            <a:avLst/>
          </a:prstGeom>
          <a:solidFill>
            <a:srgbClr val="969CF2"/>
          </a:solidFill>
          <a:ln cap="flat" cmpd="sng" w="25400">
            <a:solidFill>
              <a:srgbClr val="969CF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5. Levy 결측치 처리</a:t>
            </a:r>
            <a:endParaRPr/>
          </a:p>
        </p:txBody>
      </p:sp>
      <p:sp>
        <p:nvSpPr>
          <p:cNvPr id="472" name="Google Shape;472;p19"/>
          <p:cNvSpPr/>
          <p:nvPr/>
        </p:nvSpPr>
        <p:spPr>
          <a:xfrm>
            <a:off x="1316050" y="2958574"/>
            <a:ext cx="2838957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 Levy와Model, Manufacturer, Categroy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(범주형 )&amp; Cylinder, Turbo, Engine Volume, </a:t>
            </a:r>
            <a:endParaRPr/>
          </a:p>
          <a:p>
            <a:pPr indent="0" lvl="0" marL="0" marR="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Cylinder, volume(수치형) 간 상관관계 파악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 범주형 데이터 레이벨 인코딩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• 이상치 제거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 </a:t>
            </a:r>
            <a:r>
              <a:rPr b="0" i="0" lang="ko-KR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Engine volume-&gt;Cylinders-&gt;Turbo </a:t>
            </a:r>
            <a:r>
              <a:rPr b="0" i="0" lang="ko-KR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순으로</a:t>
            </a:r>
            <a:endParaRPr/>
          </a:p>
        </p:txBody>
      </p:sp>
      <p:pic>
        <p:nvPicPr>
          <p:cNvPr id="473" name="Google Shape;473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87238" y="527264"/>
            <a:ext cx="3038589" cy="1984743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" name="Google Shape;474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65757" y="1006548"/>
            <a:ext cx="3845616" cy="32995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"/>
          <p:cNvSpPr txBox="1"/>
          <p:nvPr>
            <p:ph idx="2" type="title"/>
          </p:nvPr>
        </p:nvSpPr>
        <p:spPr>
          <a:xfrm>
            <a:off x="720000" y="1480883"/>
            <a:ext cx="734700" cy="447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01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p2"/>
          <p:cNvSpPr txBox="1"/>
          <p:nvPr>
            <p:ph idx="3" type="title"/>
          </p:nvPr>
        </p:nvSpPr>
        <p:spPr>
          <a:xfrm>
            <a:off x="720000" y="2990491"/>
            <a:ext cx="734700" cy="447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04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2"/>
          <p:cNvSpPr txBox="1"/>
          <p:nvPr>
            <p:ph idx="4" type="title"/>
          </p:nvPr>
        </p:nvSpPr>
        <p:spPr>
          <a:xfrm>
            <a:off x="3306000" y="1480883"/>
            <a:ext cx="734700" cy="447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02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p2"/>
          <p:cNvSpPr txBox="1"/>
          <p:nvPr>
            <p:ph idx="5" type="title"/>
          </p:nvPr>
        </p:nvSpPr>
        <p:spPr>
          <a:xfrm>
            <a:off x="3306000" y="2990491"/>
            <a:ext cx="734700" cy="447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05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p2"/>
          <p:cNvSpPr txBox="1"/>
          <p:nvPr>
            <p:ph idx="6" type="title"/>
          </p:nvPr>
        </p:nvSpPr>
        <p:spPr>
          <a:xfrm>
            <a:off x="5892000" y="1480883"/>
            <a:ext cx="734700" cy="447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03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2"/>
          <p:cNvSpPr txBox="1"/>
          <p:nvPr>
            <p:ph idx="7" type="title"/>
          </p:nvPr>
        </p:nvSpPr>
        <p:spPr>
          <a:xfrm>
            <a:off x="5892000" y="2990491"/>
            <a:ext cx="734700" cy="447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06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p2"/>
          <p:cNvSpPr txBox="1"/>
          <p:nvPr>
            <p:ph idx="1" type="subTitle"/>
          </p:nvPr>
        </p:nvSpPr>
        <p:spPr>
          <a:xfrm>
            <a:off x="1050361" y="1997779"/>
            <a:ext cx="1072514" cy="35524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ko-KR" sz="1500">
                <a:latin typeface="Arial"/>
                <a:ea typeface="Arial"/>
                <a:cs typeface="Arial"/>
                <a:sym typeface="Arial"/>
              </a:rPr>
              <a:t>역할 분담</a:t>
            </a:r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2"/>
          <p:cNvSpPr txBox="1"/>
          <p:nvPr>
            <p:ph idx="15" type="subTitle"/>
          </p:nvPr>
        </p:nvSpPr>
        <p:spPr>
          <a:xfrm>
            <a:off x="6182280" y="3523129"/>
            <a:ext cx="1880406" cy="9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ko-KR" sz="1500">
                <a:latin typeface="Arial"/>
                <a:ea typeface="Arial"/>
                <a:cs typeface="Arial"/>
                <a:sym typeface="Arial"/>
              </a:rPr>
              <a:t>결론_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ko-KR" sz="1500">
                <a:latin typeface="Arial"/>
                <a:ea typeface="Arial"/>
                <a:cs typeface="Arial"/>
                <a:sym typeface="Arial"/>
              </a:rPr>
              <a:t>최종모델 선정 및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ko-KR" sz="1500">
                <a:latin typeface="Arial"/>
                <a:ea typeface="Arial"/>
                <a:cs typeface="Arial"/>
                <a:sym typeface="Arial"/>
              </a:rPr>
              <a:t>인사이트 도출</a:t>
            </a:r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2"/>
          <p:cNvSpPr txBox="1"/>
          <p:nvPr/>
        </p:nvSpPr>
        <p:spPr>
          <a:xfrm>
            <a:off x="829339" y="404981"/>
            <a:ext cx="2117061" cy="634808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</a:pPr>
            <a:r>
              <a:rPr b="0" i="0" lang="ko-KR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목차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2"/>
          <p:cNvSpPr/>
          <p:nvPr/>
        </p:nvSpPr>
        <p:spPr>
          <a:xfrm>
            <a:off x="720000" y="2051313"/>
            <a:ext cx="276361" cy="248174"/>
          </a:xfrm>
          <a:custGeom>
            <a:rect b="b" l="l" r="r" t="t"/>
            <a:pathLst>
              <a:path extrusionOk="0" h="11479" w="11503">
                <a:moveTo>
                  <a:pt x="10169" y="2429"/>
                </a:moveTo>
                <a:cubicBezTo>
                  <a:pt x="10360" y="2429"/>
                  <a:pt x="10550" y="2620"/>
                  <a:pt x="10550" y="2834"/>
                </a:cubicBezTo>
                <a:cubicBezTo>
                  <a:pt x="10550" y="3024"/>
                  <a:pt x="10360" y="3215"/>
                  <a:pt x="10169" y="3215"/>
                </a:cubicBezTo>
                <a:cubicBezTo>
                  <a:pt x="9955" y="3215"/>
                  <a:pt x="9764" y="3024"/>
                  <a:pt x="9764" y="2834"/>
                </a:cubicBezTo>
                <a:cubicBezTo>
                  <a:pt x="9764" y="2620"/>
                  <a:pt x="9931" y="2429"/>
                  <a:pt x="10169" y="2429"/>
                </a:cubicBezTo>
                <a:close/>
                <a:moveTo>
                  <a:pt x="8669" y="4763"/>
                </a:moveTo>
                <a:cubicBezTo>
                  <a:pt x="8883" y="4763"/>
                  <a:pt x="9050" y="4930"/>
                  <a:pt x="9050" y="5144"/>
                </a:cubicBezTo>
                <a:cubicBezTo>
                  <a:pt x="9050" y="5358"/>
                  <a:pt x="8883" y="5525"/>
                  <a:pt x="8669" y="5525"/>
                </a:cubicBezTo>
                <a:cubicBezTo>
                  <a:pt x="8454" y="5525"/>
                  <a:pt x="8288" y="5358"/>
                  <a:pt x="8288" y="5144"/>
                </a:cubicBezTo>
                <a:cubicBezTo>
                  <a:pt x="8288" y="4930"/>
                  <a:pt x="8454" y="4763"/>
                  <a:pt x="8669" y="4763"/>
                </a:cubicBezTo>
                <a:close/>
                <a:moveTo>
                  <a:pt x="4335" y="5358"/>
                </a:moveTo>
                <a:cubicBezTo>
                  <a:pt x="4525" y="5358"/>
                  <a:pt x="4716" y="5525"/>
                  <a:pt x="4716" y="5739"/>
                </a:cubicBezTo>
                <a:cubicBezTo>
                  <a:pt x="4716" y="5954"/>
                  <a:pt x="4525" y="6120"/>
                  <a:pt x="4335" y="6120"/>
                </a:cubicBezTo>
                <a:cubicBezTo>
                  <a:pt x="4120" y="6120"/>
                  <a:pt x="3930" y="5954"/>
                  <a:pt x="3930" y="5739"/>
                </a:cubicBezTo>
                <a:cubicBezTo>
                  <a:pt x="3906" y="5525"/>
                  <a:pt x="4096" y="5358"/>
                  <a:pt x="4335" y="5358"/>
                </a:cubicBezTo>
                <a:close/>
                <a:moveTo>
                  <a:pt x="6716" y="6811"/>
                </a:moveTo>
                <a:cubicBezTo>
                  <a:pt x="6906" y="6811"/>
                  <a:pt x="7097" y="6978"/>
                  <a:pt x="7097" y="7192"/>
                </a:cubicBezTo>
                <a:cubicBezTo>
                  <a:pt x="7097" y="7406"/>
                  <a:pt x="6906" y="7573"/>
                  <a:pt x="6716" y="7573"/>
                </a:cubicBezTo>
                <a:cubicBezTo>
                  <a:pt x="6502" y="7573"/>
                  <a:pt x="6311" y="7406"/>
                  <a:pt x="6311" y="7192"/>
                </a:cubicBezTo>
                <a:cubicBezTo>
                  <a:pt x="6311" y="6978"/>
                  <a:pt x="6478" y="6811"/>
                  <a:pt x="6716" y="6811"/>
                </a:cubicBezTo>
                <a:close/>
                <a:moveTo>
                  <a:pt x="2715" y="7740"/>
                </a:moveTo>
                <a:cubicBezTo>
                  <a:pt x="2929" y="7740"/>
                  <a:pt x="3096" y="7906"/>
                  <a:pt x="3096" y="8121"/>
                </a:cubicBezTo>
                <a:cubicBezTo>
                  <a:pt x="3096" y="8335"/>
                  <a:pt x="2929" y="8502"/>
                  <a:pt x="2715" y="8502"/>
                </a:cubicBezTo>
                <a:cubicBezTo>
                  <a:pt x="2501" y="8502"/>
                  <a:pt x="2334" y="8335"/>
                  <a:pt x="2334" y="8121"/>
                </a:cubicBezTo>
                <a:cubicBezTo>
                  <a:pt x="2334" y="7906"/>
                  <a:pt x="2501" y="7740"/>
                  <a:pt x="2715" y="7740"/>
                </a:cubicBezTo>
                <a:close/>
                <a:moveTo>
                  <a:pt x="0" y="0"/>
                </a:moveTo>
                <a:lnTo>
                  <a:pt x="0" y="11479"/>
                </a:lnTo>
                <a:lnTo>
                  <a:pt x="11503" y="11479"/>
                </a:lnTo>
                <a:lnTo>
                  <a:pt x="11503" y="10264"/>
                </a:lnTo>
                <a:lnTo>
                  <a:pt x="10836" y="10264"/>
                </a:lnTo>
                <a:lnTo>
                  <a:pt x="10836" y="10288"/>
                </a:lnTo>
                <a:lnTo>
                  <a:pt x="10836" y="10836"/>
                </a:lnTo>
                <a:lnTo>
                  <a:pt x="691" y="10836"/>
                </a:lnTo>
                <a:lnTo>
                  <a:pt x="691" y="9883"/>
                </a:lnTo>
                <a:lnTo>
                  <a:pt x="2072" y="8954"/>
                </a:lnTo>
                <a:cubicBezTo>
                  <a:pt x="2243" y="9082"/>
                  <a:pt x="2490" y="9172"/>
                  <a:pt x="2746" y="9172"/>
                </a:cubicBezTo>
                <a:cubicBezTo>
                  <a:pt x="2775" y="9172"/>
                  <a:pt x="2805" y="9171"/>
                  <a:pt x="2834" y="9169"/>
                </a:cubicBezTo>
                <a:cubicBezTo>
                  <a:pt x="3334" y="9097"/>
                  <a:pt x="3739" y="8716"/>
                  <a:pt x="3787" y="8216"/>
                </a:cubicBezTo>
                <a:cubicBezTo>
                  <a:pt x="3811" y="7930"/>
                  <a:pt x="3739" y="7668"/>
                  <a:pt x="3620" y="7478"/>
                </a:cubicBezTo>
                <a:lnTo>
                  <a:pt x="4049" y="6716"/>
                </a:lnTo>
                <a:cubicBezTo>
                  <a:pt x="4144" y="6740"/>
                  <a:pt x="4239" y="6740"/>
                  <a:pt x="4335" y="6740"/>
                </a:cubicBezTo>
                <a:cubicBezTo>
                  <a:pt x="4596" y="6740"/>
                  <a:pt x="4835" y="6668"/>
                  <a:pt x="5001" y="6478"/>
                </a:cubicBezTo>
                <a:lnTo>
                  <a:pt x="5644" y="6930"/>
                </a:lnTo>
                <a:cubicBezTo>
                  <a:pt x="5597" y="7073"/>
                  <a:pt x="5597" y="7216"/>
                  <a:pt x="5644" y="7382"/>
                </a:cubicBezTo>
                <a:cubicBezTo>
                  <a:pt x="5716" y="7787"/>
                  <a:pt x="6049" y="8121"/>
                  <a:pt x="6478" y="8168"/>
                </a:cubicBezTo>
                <a:cubicBezTo>
                  <a:pt x="6542" y="8180"/>
                  <a:pt x="6606" y="8186"/>
                  <a:pt x="6669" y="8186"/>
                </a:cubicBezTo>
                <a:cubicBezTo>
                  <a:pt x="7234" y="8186"/>
                  <a:pt x="7716" y="7723"/>
                  <a:pt x="7716" y="7144"/>
                </a:cubicBezTo>
                <a:cubicBezTo>
                  <a:pt x="7716" y="6954"/>
                  <a:pt x="7692" y="6811"/>
                  <a:pt x="7597" y="6692"/>
                </a:cubicBezTo>
                <a:lnTo>
                  <a:pt x="8169" y="6073"/>
                </a:lnTo>
                <a:cubicBezTo>
                  <a:pt x="8289" y="6124"/>
                  <a:pt x="8434" y="6163"/>
                  <a:pt x="8585" y="6163"/>
                </a:cubicBezTo>
                <a:cubicBezTo>
                  <a:pt x="8644" y="6163"/>
                  <a:pt x="8704" y="6157"/>
                  <a:pt x="8764" y="6144"/>
                </a:cubicBezTo>
                <a:cubicBezTo>
                  <a:pt x="9240" y="6097"/>
                  <a:pt x="9621" y="5715"/>
                  <a:pt x="9693" y="5239"/>
                </a:cubicBezTo>
                <a:cubicBezTo>
                  <a:pt x="9717" y="4906"/>
                  <a:pt x="9621" y="4620"/>
                  <a:pt x="9407" y="4406"/>
                </a:cubicBezTo>
                <a:lnTo>
                  <a:pt x="9836" y="3810"/>
                </a:lnTo>
                <a:cubicBezTo>
                  <a:pt x="9907" y="3822"/>
                  <a:pt x="9979" y="3828"/>
                  <a:pt x="10056" y="3828"/>
                </a:cubicBezTo>
                <a:cubicBezTo>
                  <a:pt x="10133" y="3828"/>
                  <a:pt x="10217" y="3822"/>
                  <a:pt x="10312" y="3810"/>
                </a:cubicBezTo>
                <a:cubicBezTo>
                  <a:pt x="10717" y="3715"/>
                  <a:pt x="11050" y="3382"/>
                  <a:pt x="11145" y="2977"/>
                </a:cubicBezTo>
                <a:cubicBezTo>
                  <a:pt x="11277" y="2319"/>
                  <a:pt x="10762" y="1701"/>
                  <a:pt x="10121" y="1701"/>
                </a:cubicBezTo>
                <a:cubicBezTo>
                  <a:pt x="10067" y="1701"/>
                  <a:pt x="10011" y="1705"/>
                  <a:pt x="9955" y="1715"/>
                </a:cubicBezTo>
                <a:cubicBezTo>
                  <a:pt x="9478" y="1786"/>
                  <a:pt x="9097" y="2167"/>
                  <a:pt x="9026" y="2667"/>
                </a:cubicBezTo>
                <a:cubicBezTo>
                  <a:pt x="9002" y="2977"/>
                  <a:pt x="9097" y="3239"/>
                  <a:pt x="9264" y="3453"/>
                </a:cubicBezTo>
                <a:lnTo>
                  <a:pt x="8859" y="4072"/>
                </a:lnTo>
                <a:cubicBezTo>
                  <a:pt x="8788" y="4048"/>
                  <a:pt x="8693" y="4048"/>
                  <a:pt x="8645" y="4048"/>
                </a:cubicBezTo>
                <a:cubicBezTo>
                  <a:pt x="8050" y="4048"/>
                  <a:pt x="7573" y="4525"/>
                  <a:pt x="7573" y="5120"/>
                </a:cubicBezTo>
                <a:cubicBezTo>
                  <a:pt x="7573" y="5287"/>
                  <a:pt x="7621" y="5477"/>
                  <a:pt x="7692" y="5620"/>
                </a:cubicBezTo>
                <a:lnTo>
                  <a:pt x="7145" y="6216"/>
                </a:lnTo>
                <a:cubicBezTo>
                  <a:pt x="7002" y="6120"/>
                  <a:pt x="6835" y="6097"/>
                  <a:pt x="6668" y="6097"/>
                </a:cubicBezTo>
                <a:cubicBezTo>
                  <a:pt x="6406" y="6097"/>
                  <a:pt x="6168" y="6192"/>
                  <a:pt x="5954" y="6358"/>
                </a:cubicBezTo>
                <a:lnTo>
                  <a:pt x="5335" y="5906"/>
                </a:lnTo>
                <a:cubicBezTo>
                  <a:pt x="5359" y="5787"/>
                  <a:pt x="5359" y="5692"/>
                  <a:pt x="5335" y="5549"/>
                </a:cubicBezTo>
                <a:cubicBezTo>
                  <a:pt x="5287" y="5096"/>
                  <a:pt x="4882" y="4691"/>
                  <a:pt x="4382" y="4644"/>
                </a:cubicBezTo>
                <a:cubicBezTo>
                  <a:pt x="4344" y="4639"/>
                  <a:pt x="4306" y="4637"/>
                  <a:pt x="4269" y="4637"/>
                </a:cubicBezTo>
                <a:cubicBezTo>
                  <a:pt x="3698" y="4637"/>
                  <a:pt x="3215" y="5134"/>
                  <a:pt x="3215" y="5715"/>
                </a:cubicBezTo>
                <a:cubicBezTo>
                  <a:pt x="3215" y="5977"/>
                  <a:pt x="3310" y="6192"/>
                  <a:pt x="3453" y="6382"/>
                </a:cubicBezTo>
                <a:lnTo>
                  <a:pt x="3049" y="7073"/>
                </a:lnTo>
                <a:cubicBezTo>
                  <a:pt x="2953" y="7049"/>
                  <a:pt x="2834" y="7025"/>
                  <a:pt x="2715" y="7025"/>
                </a:cubicBezTo>
                <a:cubicBezTo>
                  <a:pt x="2120" y="7025"/>
                  <a:pt x="1643" y="7502"/>
                  <a:pt x="1643" y="8097"/>
                </a:cubicBezTo>
                <a:cubicBezTo>
                  <a:pt x="1643" y="8168"/>
                  <a:pt x="1643" y="8264"/>
                  <a:pt x="1667" y="8359"/>
                </a:cubicBezTo>
                <a:lnTo>
                  <a:pt x="691" y="9002"/>
                </a:lnTo>
                <a:lnTo>
                  <a:pt x="691" y="691"/>
                </a:lnTo>
                <a:lnTo>
                  <a:pt x="1239" y="691"/>
                </a:lnTo>
                <a:lnTo>
                  <a:pt x="123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3F6F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2"/>
          <p:cNvSpPr txBox="1"/>
          <p:nvPr/>
        </p:nvSpPr>
        <p:spPr>
          <a:xfrm>
            <a:off x="3684704" y="2016871"/>
            <a:ext cx="1072514" cy="35524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</a:pPr>
            <a:r>
              <a:rPr b="0" i="0" lang="ko-KR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선형회귀분석</a:t>
            </a:r>
            <a:endParaRPr/>
          </a:p>
        </p:txBody>
      </p:sp>
      <p:sp>
        <p:nvSpPr>
          <p:cNvPr id="216" name="Google Shape;216;p2"/>
          <p:cNvSpPr/>
          <p:nvPr/>
        </p:nvSpPr>
        <p:spPr>
          <a:xfrm>
            <a:off x="3354343" y="2070405"/>
            <a:ext cx="276361" cy="248174"/>
          </a:xfrm>
          <a:custGeom>
            <a:rect b="b" l="l" r="r" t="t"/>
            <a:pathLst>
              <a:path extrusionOk="0" h="11479" w="11503">
                <a:moveTo>
                  <a:pt x="10169" y="2429"/>
                </a:moveTo>
                <a:cubicBezTo>
                  <a:pt x="10360" y="2429"/>
                  <a:pt x="10550" y="2620"/>
                  <a:pt x="10550" y="2834"/>
                </a:cubicBezTo>
                <a:cubicBezTo>
                  <a:pt x="10550" y="3024"/>
                  <a:pt x="10360" y="3215"/>
                  <a:pt x="10169" y="3215"/>
                </a:cubicBezTo>
                <a:cubicBezTo>
                  <a:pt x="9955" y="3215"/>
                  <a:pt x="9764" y="3024"/>
                  <a:pt x="9764" y="2834"/>
                </a:cubicBezTo>
                <a:cubicBezTo>
                  <a:pt x="9764" y="2620"/>
                  <a:pt x="9931" y="2429"/>
                  <a:pt x="10169" y="2429"/>
                </a:cubicBezTo>
                <a:close/>
                <a:moveTo>
                  <a:pt x="8669" y="4763"/>
                </a:moveTo>
                <a:cubicBezTo>
                  <a:pt x="8883" y="4763"/>
                  <a:pt x="9050" y="4930"/>
                  <a:pt x="9050" y="5144"/>
                </a:cubicBezTo>
                <a:cubicBezTo>
                  <a:pt x="9050" y="5358"/>
                  <a:pt x="8883" y="5525"/>
                  <a:pt x="8669" y="5525"/>
                </a:cubicBezTo>
                <a:cubicBezTo>
                  <a:pt x="8454" y="5525"/>
                  <a:pt x="8288" y="5358"/>
                  <a:pt x="8288" y="5144"/>
                </a:cubicBezTo>
                <a:cubicBezTo>
                  <a:pt x="8288" y="4930"/>
                  <a:pt x="8454" y="4763"/>
                  <a:pt x="8669" y="4763"/>
                </a:cubicBezTo>
                <a:close/>
                <a:moveTo>
                  <a:pt x="4335" y="5358"/>
                </a:moveTo>
                <a:cubicBezTo>
                  <a:pt x="4525" y="5358"/>
                  <a:pt x="4716" y="5525"/>
                  <a:pt x="4716" y="5739"/>
                </a:cubicBezTo>
                <a:cubicBezTo>
                  <a:pt x="4716" y="5954"/>
                  <a:pt x="4525" y="6120"/>
                  <a:pt x="4335" y="6120"/>
                </a:cubicBezTo>
                <a:cubicBezTo>
                  <a:pt x="4120" y="6120"/>
                  <a:pt x="3930" y="5954"/>
                  <a:pt x="3930" y="5739"/>
                </a:cubicBezTo>
                <a:cubicBezTo>
                  <a:pt x="3906" y="5525"/>
                  <a:pt x="4096" y="5358"/>
                  <a:pt x="4335" y="5358"/>
                </a:cubicBezTo>
                <a:close/>
                <a:moveTo>
                  <a:pt x="6716" y="6811"/>
                </a:moveTo>
                <a:cubicBezTo>
                  <a:pt x="6906" y="6811"/>
                  <a:pt x="7097" y="6978"/>
                  <a:pt x="7097" y="7192"/>
                </a:cubicBezTo>
                <a:cubicBezTo>
                  <a:pt x="7097" y="7406"/>
                  <a:pt x="6906" y="7573"/>
                  <a:pt x="6716" y="7573"/>
                </a:cubicBezTo>
                <a:cubicBezTo>
                  <a:pt x="6502" y="7573"/>
                  <a:pt x="6311" y="7406"/>
                  <a:pt x="6311" y="7192"/>
                </a:cubicBezTo>
                <a:cubicBezTo>
                  <a:pt x="6311" y="6978"/>
                  <a:pt x="6478" y="6811"/>
                  <a:pt x="6716" y="6811"/>
                </a:cubicBezTo>
                <a:close/>
                <a:moveTo>
                  <a:pt x="2715" y="7740"/>
                </a:moveTo>
                <a:cubicBezTo>
                  <a:pt x="2929" y="7740"/>
                  <a:pt x="3096" y="7906"/>
                  <a:pt x="3096" y="8121"/>
                </a:cubicBezTo>
                <a:cubicBezTo>
                  <a:pt x="3096" y="8335"/>
                  <a:pt x="2929" y="8502"/>
                  <a:pt x="2715" y="8502"/>
                </a:cubicBezTo>
                <a:cubicBezTo>
                  <a:pt x="2501" y="8502"/>
                  <a:pt x="2334" y="8335"/>
                  <a:pt x="2334" y="8121"/>
                </a:cubicBezTo>
                <a:cubicBezTo>
                  <a:pt x="2334" y="7906"/>
                  <a:pt x="2501" y="7740"/>
                  <a:pt x="2715" y="7740"/>
                </a:cubicBezTo>
                <a:close/>
                <a:moveTo>
                  <a:pt x="0" y="0"/>
                </a:moveTo>
                <a:lnTo>
                  <a:pt x="0" y="11479"/>
                </a:lnTo>
                <a:lnTo>
                  <a:pt x="11503" y="11479"/>
                </a:lnTo>
                <a:lnTo>
                  <a:pt x="11503" y="10264"/>
                </a:lnTo>
                <a:lnTo>
                  <a:pt x="10836" y="10264"/>
                </a:lnTo>
                <a:lnTo>
                  <a:pt x="10836" y="10288"/>
                </a:lnTo>
                <a:lnTo>
                  <a:pt x="10836" y="10836"/>
                </a:lnTo>
                <a:lnTo>
                  <a:pt x="691" y="10836"/>
                </a:lnTo>
                <a:lnTo>
                  <a:pt x="691" y="9883"/>
                </a:lnTo>
                <a:lnTo>
                  <a:pt x="2072" y="8954"/>
                </a:lnTo>
                <a:cubicBezTo>
                  <a:pt x="2243" y="9082"/>
                  <a:pt x="2490" y="9172"/>
                  <a:pt x="2746" y="9172"/>
                </a:cubicBezTo>
                <a:cubicBezTo>
                  <a:pt x="2775" y="9172"/>
                  <a:pt x="2805" y="9171"/>
                  <a:pt x="2834" y="9169"/>
                </a:cubicBezTo>
                <a:cubicBezTo>
                  <a:pt x="3334" y="9097"/>
                  <a:pt x="3739" y="8716"/>
                  <a:pt x="3787" y="8216"/>
                </a:cubicBezTo>
                <a:cubicBezTo>
                  <a:pt x="3811" y="7930"/>
                  <a:pt x="3739" y="7668"/>
                  <a:pt x="3620" y="7478"/>
                </a:cubicBezTo>
                <a:lnTo>
                  <a:pt x="4049" y="6716"/>
                </a:lnTo>
                <a:cubicBezTo>
                  <a:pt x="4144" y="6740"/>
                  <a:pt x="4239" y="6740"/>
                  <a:pt x="4335" y="6740"/>
                </a:cubicBezTo>
                <a:cubicBezTo>
                  <a:pt x="4596" y="6740"/>
                  <a:pt x="4835" y="6668"/>
                  <a:pt x="5001" y="6478"/>
                </a:cubicBezTo>
                <a:lnTo>
                  <a:pt x="5644" y="6930"/>
                </a:lnTo>
                <a:cubicBezTo>
                  <a:pt x="5597" y="7073"/>
                  <a:pt x="5597" y="7216"/>
                  <a:pt x="5644" y="7382"/>
                </a:cubicBezTo>
                <a:cubicBezTo>
                  <a:pt x="5716" y="7787"/>
                  <a:pt x="6049" y="8121"/>
                  <a:pt x="6478" y="8168"/>
                </a:cubicBezTo>
                <a:cubicBezTo>
                  <a:pt x="6542" y="8180"/>
                  <a:pt x="6606" y="8186"/>
                  <a:pt x="6669" y="8186"/>
                </a:cubicBezTo>
                <a:cubicBezTo>
                  <a:pt x="7234" y="8186"/>
                  <a:pt x="7716" y="7723"/>
                  <a:pt x="7716" y="7144"/>
                </a:cubicBezTo>
                <a:cubicBezTo>
                  <a:pt x="7716" y="6954"/>
                  <a:pt x="7692" y="6811"/>
                  <a:pt x="7597" y="6692"/>
                </a:cubicBezTo>
                <a:lnTo>
                  <a:pt x="8169" y="6073"/>
                </a:lnTo>
                <a:cubicBezTo>
                  <a:pt x="8289" y="6124"/>
                  <a:pt x="8434" y="6163"/>
                  <a:pt x="8585" y="6163"/>
                </a:cubicBezTo>
                <a:cubicBezTo>
                  <a:pt x="8644" y="6163"/>
                  <a:pt x="8704" y="6157"/>
                  <a:pt x="8764" y="6144"/>
                </a:cubicBezTo>
                <a:cubicBezTo>
                  <a:pt x="9240" y="6097"/>
                  <a:pt x="9621" y="5715"/>
                  <a:pt x="9693" y="5239"/>
                </a:cubicBezTo>
                <a:cubicBezTo>
                  <a:pt x="9717" y="4906"/>
                  <a:pt x="9621" y="4620"/>
                  <a:pt x="9407" y="4406"/>
                </a:cubicBezTo>
                <a:lnTo>
                  <a:pt x="9836" y="3810"/>
                </a:lnTo>
                <a:cubicBezTo>
                  <a:pt x="9907" y="3822"/>
                  <a:pt x="9979" y="3828"/>
                  <a:pt x="10056" y="3828"/>
                </a:cubicBezTo>
                <a:cubicBezTo>
                  <a:pt x="10133" y="3828"/>
                  <a:pt x="10217" y="3822"/>
                  <a:pt x="10312" y="3810"/>
                </a:cubicBezTo>
                <a:cubicBezTo>
                  <a:pt x="10717" y="3715"/>
                  <a:pt x="11050" y="3382"/>
                  <a:pt x="11145" y="2977"/>
                </a:cubicBezTo>
                <a:cubicBezTo>
                  <a:pt x="11277" y="2319"/>
                  <a:pt x="10762" y="1701"/>
                  <a:pt x="10121" y="1701"/>
                </a:cubicBezTo>
                <a:cubicBezTo>
                  <a:pt x="10067" y="1701"/>
                  <a:pt x="10011" y="1705"/>
                  <a:pt x="9955" y="1715"/>
                </a:cubicBezTo>
                <a:cubicBezTo>
                  <a:pt x="9478" y="1786"/>
                  <a:pt x="9097" y="2167"/>
                  <a:pt x="9026" y="2667"/>
                </a:cubicBezTo>
                <a:cubicBezTo>
                  <a:pt x="9002" y="2977"/>
                  <a:pt x="9097" y="3239"/>
                  <a:pt x="9264" y="3453"/>
                </a:cubicBezTo>
                <a:lnTo>
                  <a:pt x="8859" y="4072"/>
                </a:lnTo>
                <a:cubicBezTo>
                  <a:pt x="8788" y="4048"/>
                  <a:pt x="8693" y="4048"/>
                  <a:pt x="8645" y="4048"/>
                </a:cubicBezTo>
                <a:cubicBezTo>
                  <a:pt x="8050" y="4048"/>
                  <a:pt x="7573" y="4525"/>
                  <a:pt x="7573" y="5120"/>
                </a:cubicBezTo>
                <a:cubicBezTo>
                  <a:pt x="7573" y="5287"/>
                  <a:pt x="7621" y="5477"/>
                  <a:pt x="7692" y="5620"/>
                </a:cubicBezTo>
                <a:lnTo>
                  <a:pt x="7145" y="6216"/>
                </a:lnTo>
                <a:cubicBezTo>
                  <a:pt x="7002" y="6120"/>
                  <a:pt x="6835" y="6097"/>
                  <a:pt x="6668" y="6097"/>
                </a:cubicBezTo>
                <a:cubicBezTo>
                  <a:pt x="6406" y="6097"/>
                  <a:pt x="6168" y="6192"/>
                  <a:pt x="5954" y="6358"/>
                </a:cubicBezTo>
                <a:lnTo>
                  <a:pt x="5335" y="5906"/>
                </a:lnTo>
                <a:cubicBezTo>
                  <a:pt x="5359" y="5787"/>
                  <a:pt x="5359" y="5692"/>
                  <a:pt x="5335" y="5549"/>
                </a:cubicBezTo>
                <a:cubicBezTo>
                  <a:pt x="5287" y="5096"/>
                  <a:pt x="4882" y="4691"/>
                  <a:pt x="4382" y="4644"/>
                </a:cubicBezTo>
                <a:cubicBezTo>
                  <a:pt x="4344" y="4639"/>
                  <a:pt x="4306" y="4637"/>
                  <a:pt x="4269" y="4637"/>
                </a:cubicBezTo>
                <a:cubicBezTo>
                  <a:pt x="3698" y="4637"/>
                  <a:pt x="3215" y="5134"/>
                  <a:pt x="3215" y="5715"/>
                </a:cubicBezTo>
                <a:cubicBezTo>
                  <a:pt x="3215" y="5977"/>
                  <a:pt x="3310" y="6192"/>
                  <a:pt x="3453" y="6382"/>
                </a:cubicBezTo>
                <a:lnTo>
                  <a:pt x="3049" y="7073"/>
                </a:lnTo>
                <a:cubicBezTo>
                  <a:pt x="2953" y="7049"/>
                  <a:pt x="2834" y="7025"/>
                  <a:pt x="2715" y="7025"/>
                </a:cubicBezTo>
                <a:cubicBezTo>
                  <a:pt x="2120" y="7025"/>
                  <a:pt x="1643" y="7502"/>
                  <a:pt x="1643" y="8097"/>
                </a:cubicBezTo>
                <a:cubicBezTo>
                  <a:pt x="1643" y="8168"/>
                  <a:pt x="1643" y="8264"/>
                  <a:pt x="1667" y="8359"/>
                </a:cubicBezTo>
                <a:lnTo>
                  <a:pt x="691" y="9002"/>
                </a:lnTo>
                <a:lnTo>
                  <a:pt x="691" y="691"/>
                </a:lnTo>
                <a:lnTo>
                  <a:pt x="1239" y="691"/>
                </a:lnTo>
                <a:lnTo>
                  <a:pt x="123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3F6F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p2"/>
          <p:cNvSpPr txBox="1"/>
          <p:nvPr/>
        </p:nvSpPr>
        <p:spPr>
          <a:xfrm>
            <a:off x="6222361" y="1973717"/>
            <a:ext cx="1072514" cy="35524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</a:pPr>
            <a:r>
              <a:rPr b="0" i="0" lang="ko-KR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릿지회귀분석</a:t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p2"/>
          <p:cNvSpPr/>
          <p:nvPr/>
        </p:nvSpPr>
        <p:spPr>
          <a:xfrm>
            <a:off x="5892000" y="2027251"/>
            <a:ext cx="276361" cy="248174"/>
          </a:xfrm>
          <a:custGeom>
            <a:rect b="b" l="l" r="r" t="t"/>
            <a:pathLst>
              <a:path extrusionOk="0" h="11479" w="11503">
                <a:moveTo>
                  <a:pt x="10169" y="2429"/>
                </a:moveTo>
                <a:cubicBezTo>
                  <a:pt x="10360" y="2429"/>
                  <a:pt x="10550" y="2620"/>
                  <a:pt x="10550" y="2834"/>
                </a:cubicBezTo>
                <a:cubicBezTo>
                  <a:pt x="10550" y="3024"/>
                  <a:pt x="10360" y="3215"/>
                  <a:pt x="10169" y="3215"/>
                </a:cubicBezTo>
                <a:cubicBezTo>
                  <a:pt x="9955" y="3215"/>
                  <a:pt x="9764" y="3024"/>
                  <a:pt x="9764" y="2834"/>
                </a:cubicBezTo>
                <a:cubicBezTo>
                  <a:pt x="9764" y="2620"/>
                  <a:pt x="9931" y="2429"/>
                  <a:pt x="10169" y="2429"/>
                </a:cubicBezTo>
                <a:close/>
                <a:moveTo>
                  <a:pt x="8669" y="4763"/>
                </a:moveTo>
                <a:cubicBezTo>
                  <a:pt x="8883" y="4763"/>
                  <a:pt x="9050" y="4930"/>
                  <a:pt x="9050" y="5144"/>
                </a:cubicBezTo>
                <a:cubicBezTo>
                  <a:pt x="9050" y="5358"/>
                  <a:pt x="8883" y="5525"/>
                  <a:pt x="8669" y="5525"/>
                </a:cubicBezTo>
                <a:cubicBezTo>
                  <a:pt x="8454" y="5525"/>
                  <a:pt x="8288" y="5358"/>
                  <a:pt x="8288" y="5144"/>
                </a:cubicBezTo>
                <a:cubicBezTo>
                  <a:pt x="8288" y="4930"/>
                  <a:pt x="8454" y="4763"/>
                  <a:pt x="8669" y="4763"/>
                </a:cubicBezTo>
                <a:close/>
                <a:moveTo>
                  <a:pt x="4335" y="5358"/>
                </a:moveTo>
                <a:cubicBezTo>
                  <a:pt x="4525" y="5358"/>
                  <a:pt x="4716" y="5525"/>
                  <a:pt x="4716" y="5739"/>
                </a:cubicBezTo>
                <a:cubicBezTo>
                  <a:pt x="4716" y="5954"/>
                  <a:pt x="4525" y="6120"/>
                  <a:pt x="4335" y="6120"/>
                </a:cubicBezTo>
                <a:cubicBezTo>
                  <a:pt x="4120" y="6120"/>
                  <a:pt x="3930" y="5954"/>
                  <a:pt x="3930" y="5739"/>
                </a:cubicBezTo>
                <a:cubicBezTo>
                  <a:pt x="3906" y="5525"/>
                  <a:pt x="4096" y="5358"/>
                  <a:pt x="4335" y="5358"/>
                </a:cubicBezTo>
                <a:close/>
                <a:moveTo>
                  <a:pt x="6716" y="6811"/>
                </a:moveTo>
                <a:cubicBezTo>
                  <a:pt x="6906" y="6811"/>
                  <a:pt x="7097" y="6978"/>
                  <a:pt x="7097" y="7192"/>
                </a:cubicBezTo>
                <a:cubicBezTo>
                  <a:pt x="7097" y="7406"/>
                  <a:pt x="6906" y="7573"/>
                  <a:pt x="6716" y="7573"/>
                </a:cubicBezTo>
                <a:cubicBezTo>
                  <a:pt x="6502" y="7573"/>
                  <a:pt x="6311" y="7406"/>
                  <a:pt x="6311" y="7192"/>
                </a:cubicBezTo>
                <a:cubicBezTo>
                  <a:pt x="6311" y="6978"/>
                  <a:pt x="6478" y="6811"/>
                  <a:pt x="6716" y="6811"/>
                </a:cubicBezTo>
                <a:close/>
                <a:moveTo>
                  <a:pt x="2715" y="7740"/>
                </a:moveTo>
                <a:cubicBezTo>
                  <a:pt x="2929" y="7740"/>
                  <a:pt x="3096" y="7906"/>
                  <a:pt x="3096" y="8121"/>
                </a:cubicBezTo>
                <a:cubicBezTo>
                  <a:pt x="3096" y="8335"/>
                  <a:pt x="2929" y="8502"/>
                  <a:pt x="2715" y="8502"/>
                </a:cubicBezTo>
                <a:cubicBezTo>
                  <a:pt x="2501" y="8502"/>
                  <a:pt x="2334" y="8335"/>
                  <a:pt x="2334" y="8121"/>
                </a:cubicBezTo>
                <a:cubicBezTo>
                  <a:pt x="2334" y="7906"/>
                  <a:pt x="2501" y="7740"/>
                  <a:pt x="2715" y="7740"/>
                </a:cubicBezTo>
                <a:close/>
                <a:moveTo>
                  <a:pt x="0" y="0"/>
                </a:moveTo>
                <a:lnTo>
                  <a:pt x="0" y="11479"/>
                </a:lnTo>
                <a:lnTo>
                  <a:pt x="11503" y="11479"/>
                </a:lnTo>
                <a:lnTo>
                  <a:pt x="11503" y="10264"/>
                </a:lnTo>
                <a:lnTo>
                  <a:pt x="10836" y="10264"/>
                </a:lnTo>
                <a:lnTo>
                  <a:pt x="10836" y="10288"/>
                </a:lnTo>
                <a:lnTo>
                  <a:pt x="10836" y="10836"/>
                </a:lnTo>
                <a:lnTo>
                  <a:pt x="691" y="10836"/>
                </a:lnTo>
                <a:lnTo>
                  <a:pt x="691" y="9883"/>
                </a:lnTo>
                <a:lnTo>
                  <a:pt x="2072" y="8954"/>
                </a:lnTo>
                <a:cubicBezTo>
                  <a:pt x="2243" y="9082"/>
                  <a:pt x="2490" y="9172"/>
                  <a:pt x="2746" y="9172"/>
                </a:cubicBezTo>
                <a:cubicBezTo>
                  <a:pt x="2775" y="9172"/>
                  <a:pt x="2805" y="9171"/>
                  <a:pt x="2834" y="9169"/>
                </a:cubicBezTo>
                <a:cubicBezTo>
                  <a:pt x="3334" y="9097"/>
                  <a:pt x="3739" y="8716"/>
                  <a:pt x="3787" y="8216"/>
                </a:cubicBezTo>
                <a:cubicBezTo>
                  <a:pt x="3811" y="7930"/>
                  <a:pt x="3739" y="7668"/>
                  <a:pt x="3620" y="7478"/>
                </a:cubicBezTo>
                <a:lnTo>
                  <a:pt x="4049" y="6716"/>
                </a:lnTo>
                <a:cubicBezTo>
                  <a:pt x="4144" y="6740"/>
                  <a:pt x="4239" y="6740"/>
                  <a:pt x="4335" y="6740"/>
                </a:cubicBezTo>
                <a:cubicBezTo>
                  <a:pt x="4596" y="6740"/>
                  <a:pt x="4835" y="6668"/>
                  <a:pt x="5001" y="6478"/>
                </a:cubicBezTo>
                <a:lnTo>
                  <a:pt x="5644" y="6930"/>
                </a:lnTo>
                <a:cubicBezTo>
                  <a:pt x="5597" y="7073"/>
                  <a:pt x="5597" y="7216"/>
                  <a:pt x="5644" y="7382"/>
                </a:cubicBezTo>
                <a:cubicBezTo>
                  <a:pt x="5716" y="7787"/>
                  <a:pt x="6049" y="8121"/>
                  <a:pt x="6478" y="8168"/>
                </a:cubicBezTo>
                <a:cubicBezTo>
                  <a:pt x="6542" y="8180"/>
                  <a:pt x="6606" y="8186"/>
                  <a:pt x="6669" y="8186"/>
                </a:cubicBezTo>
                <a:cubicBezTo>
                  <a:pt x="7234" y="8186"/>
                  <a:pt x="7716" y="7723"/>
                  <a:pt x="7716" y="7144"/>
                </a:cubicBezTo>
                <a:cubicBezTo>
                  <a:pt x="7716" y="6954"/>
                  <a:pt x="7692" y="6811"/>
                  <a:pt x="7597" y="6692"/>
                </a:cubicBezTo>
                <a:lnTo>
                  <a:pt x="8169" y="6073"/>
                </a:lnTo>
                <a:cubicBezTo>
                  <a:pt x="8289" y="6124"/>
                  <a:pt x="8434" y="6163"/>
                  <a:pt x="8585" y="6163"/>
                </a:cubicBezTo>
                <a:cubicBezTo>
                  <a:pt x="8644" y="6163"/>
                  <a:pt x="8704" y="6157"/>
                  <a:pt x="8764" y="6144"/>
                </a:cubicBezTo>
                <a:cubicBezTo>
                  <a:pt x="9240" y="6097"/>
                  <a:pt x="9621" y="5715"/>
                  <a:pt x="9693" y="5239"/>
                </a:cubicBezTo>
                <a:cubicBezTo>
                  <a:pt x="9717" y="4906"/>
                  <a:pt x="9621" y="4620"/>
                  <a:pt x="9407" y="4406"/>
                </a:cubicBezTo>
                <a:lnTo>
                  <a:pt x="9836" y="3810"/>
                </a:lnTo>
                <a:cubicBezTo>
                  <a:pt x="9907" y="3822"/>
                  <a:pt x="9979" y="3828"/>
                  <a:pt x="10056" y="3828"/>
                </a:cubicBezTo>
                <a:cubicBezTo>
                  <a:pt x="10133" y="3828"/>
                  <a:pt x="10217" y="3822"/>
                  <a:pt x="10312" y="3810"/>
                </a:cubicBezTo>
                <a:cubicBezTo>
                  <a:pt x="10717" y="3715"/>
                  <a:pt x="11050" y="3382"/>
                  <a:pt x="11145" y="2977"/>
                </a:cubicBezTo>
                <a:cubicBezTo>
                  <a:pt x="11277" y="2319"/>
                  <a:pt x="10762" y="1701"/>
                  <a:pt x="10121" y="1701"/>
                </a:cubicBezTo>
                <a:cubicBezTo>
                  <a:pt x="10067" y="1701"/>
                  <a:pt x="10011" y="1705"/>
                  <a:pt x="9955" y="1715"/>
                </a:cubicBezTo>
                <a:cubicBezTo>
                  <a:pt x="9478" y="1786"/>
                  <a:pt x="9097" y="2167"/>
                  <a:pt x="9026" y="2667"/>
                </a:cubicBezTo>
                <a:cubicBezTo>
                  <a:pt x="9002" y="2977"/>
                  <a:pt x="9097" y="3239"/>
                  <a:pt x="9264" y="3453"/>
                </a:cubicBezTo>
                <a:lnTo>
                  <a:pt x="8859" y="4072"/>
                </a:lnTo>
                <a:cubicBezTo>
                  <a:pt x="8788" y="4048"/>
                  <a:pt x="8693" y="4048"/>
                  <a:pt x="8645" y="4048"/>
                </a:cubicBezTo>
                <a:cubicBezTo>
                  <a:pt x="8050" y="4048"/>
                  <a:pt x="7573" y="4525"/>
                  <a:pt x="7573" y="5120"/>
                </a:cubicBezTo>
                <a:cubicBezTo>
                  <a:pt x="7573" y="5287"/>
                  <a:pt x="7621" y="5477"/>
                  <a:pt x="7692" y="5620"/>
                </a:cubicBezTo>
                <a:lnTo>
                  <a:pt x="7145" y="6216"/>
                </a:lnTo>
                <a:cubicBezTo>
                  <a:pt x="7002" y="6120"/>
                  <a:pt x="6835" y="6097"/>
                  <a:pt x="6668" y="6097"/>
                </a:cubicBezTo>
                <a:cubicBezTo>
                  <a:pt x="6406" y="6097"/>
                  <a:pt x="6168" y="6192"/>
                  <a:pt x="5954" y="6358"/>
                </a:cubicBezTo>
                <a:lnTo>
                  <a:pt x="5335" y="5906"/>
                </a:lnTo>
                <a:cubicBezTo>
                  <a:pt x="5359" y="5787"/>
                  <a:pt x="5359" y="5692"/>
                  <a:pt x="5335" y="5549"/>
                </a:cubicBezTo>
                <a:cubicBezTo>
                  <a:pt x="5287" y="5096"/>
                  <a:pt x="4882" y="4691"/>
                  <a:pt x="4382" y="4644"/>
                </a:cubicBezTo>
                <a:cubicBezTo>
                  <a:pt x="4344" y="4639"/>
                  <a:pt x="4306" y="4637"/>
                  <a:pt x="4269" y="4637"/>
                </a:cubicBezTo>
                <a:cubicBezTo>
                  <a:pt x="3698" y="4637"/>
                  <a:pt x="3215" y="5134"/>
                  <a:pt x="3215" y="5715"/>
                </a:cubicBezTo>
                <a:cubicBezTo>
                  <a:pt x="3215" y="5977"/>
                  <a:pt x="3310" y="6192"/>
                  <a:pt x="3453" y="6382"/>
                </a:cubicBezTo>
                <a:lnTo>
                  <a:pt x="3049" y="7073"/>
                </a:lnTo>
                <a:cubicBezTo>
                  <a:pt x="2953" y="7049"/>
                  <a:pt x="2834" y="7025"/>
                  <a:pt x="2715" y="7025"/>
                </a:cubicBezTo>
                <a:cubicBezTo>
                  <a:pt x="2120" y="7025"/>
                  <a:pt x="1643" y="7502"/>
                  <a:pt x="1643" y="8097"/>
                </a:cubicBezTo>
                <a:cubicBezTo>
                  <a:pt x="1643" y="8168"/>
                  <a:pt x="1643" y="8264"/>
                  <a:pt x="1667" y="8359"/>
                </a:cubicBezTo>
                <a:lnTo>
                  <a:pt x="691" y="9002"/>
                </a:lnTo>
                <a:lnTo>
                  <a:pt x="691" y="691"/>
                </a:lnTo>
                <a:lnTo>
                  <a:pt x="1239" y="691"/>
                </a:lnTo>
                <a:lnTo>
                  <a:pt x="123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3F6F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2"/>
          <p:cNvSpPr txBox="1"/>
          <p:nvPr/>
        </p:nvSpPr>
        <p:spPr>
          <a:xfrm>
            <a:off x="1050361" y="3494429"/>
            <a:ext cx="1072514" cy="63466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</a:pPr>
            <a:r>
              <a:rPr b="0" i="0" lang="ko-KR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Random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</a:pPr>
            <a:r>
              <a:rPr b="0" i="0" lang="ko-KR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forest</a:t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2"/>
          <p:cNvSpPr/>
          <p:nvPr/>
        </p:nvSpPr>
        <p:spPr>
          <a:xfrm>
            <a:off x="720000" y="3547964"/>
            <a:ext cx="276361" cy="248174"/>
          </a:xfrm>
          <a:custGeom>
            <a:rect b="b" l="l" r="r" t="t"/>
            <a:pathLst>
              <a:path extrusionOk="0" h="11479" w="11503">
                <a:moveTo>
                  <a:pt x="10169" y="2429"/>
                </a:moveTo>
                <a:cubicBezTo>
                  <a:pt x="10360" y="2429"/>
                  <a:pt x="10550" y="2620"/>
                  <a:pt x="10550" y="2834"/>
                </a:cubicBezTo>
                <a:cubicBezTo>
                  <a:pt x="10550" y="3024"/>
                  <a:pt x="10360" y="3215"/>
                  <a:pt x="10169" y="3215"/>
                </a:cubicBezTo>
                <a:cubicBezTo>
                  <a:pt x="9955" y="3215"/>
                  <a:pt x="9764" y="3024"/>
                  <a:pt x="9764" y="2834"/>
                </a:cubicBezTo>
                <a:cubicBezTo>
                  <a:pt x="9764" y="2620"/>
                  <a:pt x="9931" y="2429"/>
                  <a:pt x="10169" y="2429"/>
                </a:cubicBezTo>
                <a:close/>
                <a:moveTo>
                  <a:pt x="8669" y="4763"/>
                </a:moveTo>
                <a:cubicBezTo>
                  <a:pt x="8883" y="4763"/>
                  <a:pt x="9050" y="4930"/>
                  <a:pt x="9050" y="5144"/>
                </a:cubicBezTo>
                <a:cubicBezTo>
                  <a:pt x="9050" y="5358"/>
                  <a:pt x="8883" y="5525"/>
                  <a:pt x="8669" y="5525"/>
                </a:cubicBezTo>
                <a:cubicBezTo>
                  <a:pt x="8454" y="5525"/>
                  <a:pt x="8288" y="5358"/>
                  <a:pt x="8288" y="5144"/>
                </a:cubicBezTo>
                <a:cubicBezTo>
                  <a:pt x="8288" y="4930"/>
                  <a:pt x="8454" y="4763"/>
                  <a:pt x="8669" y="4763"/>
                </a:cubicBezTo>
                <a:close/>
                <a:moveTo>
                  <a:pt x="4335" y="5358"/>
                </a:moveTo>
                <a:cubicBezTo>
                  <a:pt x="4525" y="5358"/>
                  <a:pt x="4716" y="5525"/>
                  <a:pt x="4716" y="5739"/>
                </a:cubicBezTo>
                <a:cubicBezTo>
                  <a:pt x="4716" y="5954"/>
                  <a:pt x="4525" y="6120"/>
                  <a:pt x="4335" y="6120"/>
                </a:cubicBezTo>
                <a:cubicBezTo>
                  <a:pt x="4120" y="6120"/>
                  <a:pt x="3930" y="5954"/>
                  <a:pt x="3930" y="5739"/>
                </a:cubicBezTo>
                <a:cubicBezTo>
                  <a:pt x="3906" y="5525"/>
                  <a:pt x="4096" y="5358"/>
                  <a:pt x="4335" y="5358"/>
                </a:cubicBezTo>
                <a:close/>
                <a:moveTo>
                  <a:pt x="6716" y="6811"/>
                </a:moveTo>
                <a:cubicBezTo>
                  <a:pt x="6906" y="6811"/>
                  <a:pt x="7097" y="6978"/>
                  <a:pt x="7097" y="7192"/>
                </a:cubicBezTo>
                <a:cubicBezTo>
                  <a:pt x="7097" y="7406"/>
                  <a:pt x="6906" y="7573"/>
                  <a:pt x="6716" y="7573"/>
                </a:cubicBezTo>
                <a:cubicBezTo>
                  <a:pt x="6502" y="7573"/>
                  <a:pt x="6311" y="7406"/>
                  <a:pt x="6311" y="7192"/>
                </a:cubicBezTo>
                <a:cubicBezTo>
                  <a:pt x="6311" y="6978"/>
                  <a:pt x="6478" y="6811"/>
                  <a:pt x="6716" y="6811"/>
                </a:cubicBezTo>
                <a:close/>
                <a:moveTo>
                  <a:pt x="2715" y="7740"/>
                </a:moveTo>
                <a:cubicBezTo>
                  <a:pt x="2929" y="7740"/>
                  <a:pt x="3096" y="7906"/>
                  <a:pt x="3096" y="8121"/>
                </a:cubicBezTo>
                <a:cubicBezTo>
                  <a:pt x="3096" y="8335"/>
                  <a:pt x="2929" y="8502"/>
                  <a:pt x="2715" y="8502"/>
                </a:cubicBezTo>
                <a:cubicBezTo>
                  <a:pt x="2501" y="8502"/>
                  <a:pt x="2334" y="8335"/>
                  <a:pt x="2334" y="8121"/>
                </a:cubicBezTo>
                <a:cubicBezTo>
                  <a:pt x="2334" y="7906"/>
                  <a:pt x="2501" y="7740"/>
                  <a:pt x="2715" y="7740"/>
                </a:cubicBezTo>
                <a:close/>
                <a:moveTo>
                  <a:pt x="0" y="0"/>
                </a:moveTo>
                <a:lnTo>
                  <a:pt x="0" y="11479"/>
                </a:lnTo>
                <a:lnTo>
                  <a:pt x="11503" y="11479"/>
                </a:lnTo>
                <a:lnTo>
                  <a:pt x="11503" y="10264"/>
                </a:lnTo>
                <a:lnTo>
                  <a:pt x="10836" y="10264"/>
                </a:lnTo>
                <a:lnTo>
                  <a:pt x="10836" y="10288"/>
                </a:lnTo>
                <a:lnTo>
                  <a:pt x="10836" y="10836"/>
                </a:lnTo>
                <a:lnTo>
                  <a:pt x="691" y="10836"/>
                </a:lnTo>
                <a:lnTo>
                  <a:pt x="691" y="9883"/>
                </a:lnTo>
                <a:lnTo>
                  <a:pt x="2072" y="8954"/>
                </a:lnTo>
                <a:cubicBezTo>
                  <a:pt x="2243" y="9082"/>
                  <a:pt x="2490" y="9172"/>
                  <a:pt x="2746" y="9172"/>
                </a:cubicBezTo>
                <a:cubicBezTo>
                  <a:pt x="2775" y="9172"/>
                  <a:pt x="2805" y="9171"/>
                  <a:pt x="2834" y="9169"/>
                </a:cubicBezTo>
                <a:cubicBezTo>
                  <a:pt x="3334" y="9097"/>
                  <a:pt x="3739" y="8716"/>
                  <a:pt x="3787" y="8216"/>
                </a:cubicBezTo>
                <a:cubicBezTo>
                  <a:pt x="3811" y="7930"/>
                  <a:pt x="3739" y="7668"/>
                  <a:pt x="3620" y="7478"/>
                </a:cubicBezTo>
                <a:lnTo>
                  <a:pt x="4049" y="6716"/>
                </a:lnTo>
                <a:cubicBezTo>
                  <a:pt x="4144" y="6740"/>
                  <a:pt x="4239" y="6740"/>
                  <a:pt x="4335" y="6740"/>
                </a:cubicBezTo>
                <a:cubicBezTo>
                  <a:pt x="4596" y="6740"/>
                  <a:pt x="4835" y="6668"/>
                  <a:pt x="5001" y="6478"/>
                </a:cubicBezTo>
                <a:lnTo>
                  <a:pt x="5644" y="6930"/>
                </a:lnTo>
                <a:cubicBezTo>
                  <a:pt x="5597" y="7073"/>
                  <a:pt x="5597" y="7216"/>
                  <a:pt x="5644" y="7382"/>
                </a:cubicBezTo>
                <a:cubicBezTo>
                  <a:pt x="5716" y="7787"/>
                  <a:pt x="6049" y="8121"/>
                  <a:pt x="6478" y="8168"/>
                </a:cubicBezTo>
                <a:cubicBezTo>
                  <a:pt x="6542" y="8180"/>
                  <a:pt x="6606" y="8186"/>
                  <a:pt x="6669" y="8186"/>
                </a:cubicBezTo>
                <a:cubicBezTo>
                  <a:pt x="7234" y="8186"/>
                  <a:pt x="7716" y="7723"/>
                  <a:pt x="7716" y="7144"/>
                </a:cubicBezTo>
                <a:cubicBezTo>
                  <a:pt x="7716" y="6954"/>
                  <a:pt x="7692" y="6811"/>
                  <a:pt x="7597" y="6692"/>
                </a:cubicBezTo>
                <a:lnTo>
                  <a:pt x="8169" y="6073"/>
                </a:lnTo>
                <a:cubicBezTo>
                  <a:pt x="8289" y="6124"/>
                  <a:pt x="8434" y="6163"/>
                  <a:pt x="8585" y="6163"/>
                </a:cubicBezTo>
                <a:cubicBezTo>
                  <a:pt x="8644" y="6163"/>
                  <a:pt x="8704" y="6157"/>
                  <a:pt x="8764" y="6144"/>
                </a:cubicBezTo>
                <a:cubicBezTo>
                  <a:pt x="9240" y="6097"/>
                  <a:pt x="9621" y="5715"/>
                  <a:pt x="9693" y="5239"/>
                </a:cubicBezTo>
                <a:cubicBezTo>
                  <a:pt x="9717" y="4906"/>
                  <a:pt x="9621" y="4620"/>
                  <a:pt x="9407" y="4406"/>
                </a:cubicBezTo>
                <a:lnTo>
                  <a:pt x="9836" y="3810"/>
                </a:lnTo>
                <a:cubicBezTo>
                  <a:pt x="9907" y="3822"/>
                  <a:pt x="9979" y="3828"/>
                  <a:pt x="10056" y="3828"/>
                </a:cubicBezTo>
                <a:cubicBezTo>
                  <a:pt x="10133" y="3828"/>
                  <a:pt x="10217" y="3822"/>
                  <a:pt x="10312" y="3810"/>
                </a:cubicBezTo>
                <a:cubicBezTo>
                  <a:pt x="10717" y="3715"/>
                  <a:pt x="11050" y="3382"/>
                  <a:pt x="11145" y="2977"/>
                </a:cubicBezTo>
                <a:cubicBezTo>
                  <a:pt x="11277" y="2319"/>
                  <a:pt x="10762" y="1701"/>
                  <a:pt x="10121" y="1701"/>
                </a:cubicBezTo>
                <a:cubicBezTo>
                  <a:pt x="10067" y="1701"/>
                  <a:pt x="10011" y="1705"/>
                  <a:pt x="9955" y="1715"/>
                </a:cubicBezTo>
                <a:cubicBezTo>
                  <a:pt x="9478" y="1786"/>
                  <a:pt x="9097" y="2167"/>
                  <a:pt x="9026" y="2667"/>
                </a:cubicBezTo>
                <a:cubicBezTo>
                  <a:pt x="9002" y="2977"/>
                  <a:pt x="9097" y="3239"/>
                  <a:pt x="9264" y="3453"/>
                </a:cubicBezTo>
                <a:lnTo>
                  <a:pt x="8859" y="4072"/>
                </a:lnTo>
                <a:cubicBezTo>
                  <a:pt x="8788" y="4048"/>
                  <a:pt x="8693" y="4048"/>
                  <a:pt x="8645" y="4048"/>
                </a:cubicBezTo>
                <a:cubicBezTo>
                  <a:pt x="8050" y="4048"/>
                  <a:pt x="7573" y="4525"/>
                  <a:pt x="7573" y="5120"/>
                </a:cubicBezTo>
                <a:cubicBezTo>
                  <a:pt x="7573" y="5287"/>
                  <a:pt x="7621" y="5477"/>
                  <a:pt x="7692" y="5620"/>
                </a:cubicBezTo>
                <a:lnTo>
                  <a:pt x="7145" y="6216"/>
                </a:lnTo>
                <a:cubicBezTo>
                  <a:pt x="7002" y="6120"/>
                  <a:pt x="6835" y="6097"/>
                  <a:pt x="6668" y="6097"/>
                </a:cubicBezTo>
                <a:cubicBezTo>
                  <a:pt x="6406" y="6097"/>
                  <a:pt x="6168" y="6192"/>
                  <a:pt x="5954" y="6358"/>
                </a:cubicBezTo>
                <a:lnTo>
                  <a:pt x="5335" y="5906"/>
                </a:lnTo>
                <a:cubicBezTo>
                  <a:pt x="5359" y="5787"/>
                  <a:pt x="5359" y="5692"/>
                  <a:pt x="5335" y="5549"/>
                </a:cubicBezTo>
                <a:cubicBezTo>
                  <a:pt x="5287" y="5096"/>
                  <a:pt x="4882" y="4691"/>
                  <a:pt x="4382" y="4644"/>
                </a:cubicBezTo>
                <a:cubicBezTo>
                  <a:pt x="4344" y="4639"/>
                  <a:pt x="4306" y="4637"/>
                  <a:pt x="4269" y="4637"/>
                </a:cubicBezTo>
                <a:cubicBezTo>
                  <a:pt x="3698" y="4637"/>
                  <a:pt x="3215" y="5134"/>
                  <a:pt x="3215" y="5715"/>
                </a:cubicBezTo>
                <a:cubicBezTo>
                  <a:pt x="3215" y="5977"/>
                  <a:pt x="3310" y="6192"/>
                  <a:pt x="3453" y="6382"/>
                </a:cubicBezTo>
                <a:lnTo>
                  <a:pt x="3049" y="7073"/>
                </a:lnTo>
                <a:cubicBezTo>
                  <a:pt x="2953" y="7049"/>
                  <a:pt x="2834" y="7025"/>
                  <a:pt x="2715" y="7025"/>
                </a:cubicBezTo>
                <a:cubicBezTo>
                  <a:pt x="2120" y="7025"/>
                  <a:pt x="1643" y="7502"/>
                  <a:pt x="1643" y="8097"/>
                </a:cubicBezTo>
                <a:cubicBezTo>
                  <a:pt x="1643" y="8168"/>
                  <a:pt x="1643" y="8264"/>
                  <a:pt x="1667" y="8359"/>
                </a:cubicBezTo>
                <a:lnTo>
                  <a:pt x="691" y="9002"/>
                </a:lnTo>
                <a:lnTo>
                  <a:pt x="691" y="691"/>
                </a:lnTo>
                <a:lnTo>
                  <a:pt x="1239" y="691"/>
                </a:lnTo>
                <a:lnTo>
                  <a:pt x="123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3F6F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2"/>
          <p:cNvSpPr txBox="1"/>
          <p:nvPr/>
        </p:nvSpPr>
        <p:spPr>
          <a:xfrm>
            <a:off x="3636361" y="3494429"/>
            <a:ext cx="1072514" cy="63466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</a:pPr>
            <a:r>
              <a:rPr b="0" i="0" lang="ko-KR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XG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</a:pPr>
            <a:r>
              <a:rPr b="0" i="0" lang="ko-KR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boost</a:t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2"/>
          <p:cNvSpPr/>
          <p:nvPr/>
        </p:nvSpPr>
        <p:spPr>
          <a:xfrm>
            <a:off x="3306000" y="3547964"/>
            <a:ext cx="276361" cy="248174"/>
          </a:xfrm>
          <a:custGeom>
            <a:rect b="b" l="l" r="r" t="t"/>
            <a:pathLst>
              <a:path extrusionOk="0" h="11479" w="11503">
                <a:moveTo>
                  <a:pt x="10169" y="2429"/>
                </a:moveTo>
                <a:cubicBezTo>
                  <a:pt x="10360" y="2429"/>
                  <a:pt x="10550" y="2620"/>
                  <a:pt x="10550" y="2834"/>
                </a:cubicBezTo>
                <a:cubicBezTo>
                  <a:pt x="10550" y="3024"/>
                  <a:pt x="10360" y="3215"/>
                  <a:pt x="10169" y="3215"/>
                </a:cubicBezTo>
                <a:cubicBezTo>
                  <a:pt x="9955" y="3215"/>
                  <a:pt x="9764" y="3024"/>
                  <a:pt x="9764" y="2834"/>
                </a:cubicBezTo>
                <a:cubicBezTo>
                  <a:pt x="9764" y="2620"/>
                  <a:pt x="9931" y="2429"/>
                  <a:pt x="10169" y="2429"/>
                </a:cubicBezTo>
                <a:close/>
                <a:moveTo>
                  <a:pt x="8669" y="4763"/>
                </a:moveTo>
                <a:cubicBezTo>
                  <a:pt x="8883" y="4763"/>
                  <a:pt x="9050" y="4930"/>
                  <a:pt x="9050" y="5144"/>
                </a:cubicBezTo>
                <a:cubicBezTo>
                  <a:pt x="9050" y="5358"/>
                  <a:pt x="8883" y="5525"/>
                  <a:pt x="8669" y="5525"/>
                </a:cubicBezTo>
                <a:cubicBezTo>
                  <a:pt x="8454" y="5525"/>
                  <a:pt x="8288" y="5358"/>
                  <a:pt x="8288" y="5144"/>
                </a:cubicBezTo>
                <a:cubicBezTo>
                  <a:pt x="8288" y="4930"/>
                  <a:pt x="8454" y="4763"/>
                  <a:pt x="8669" y="4763"/>
                </a:cubicBezTo>
                <a:close/>
                <a:moveTo>
                  <a:pt x="4335" y="5358"/>
                </a:moveTo>
                <a:cubicBezTo>
                  <a:pt x="4525" y="5358"/>
                  <a:pt x="4716" y="5525"/>
                  <a:pt x="4716" y="5739"/>
                </a:cubicBezTo>
                <a:cubicBezTo>
                  <a:pt x="4716" y="5954"/>
                  <a:pt x="4525" y="6120"/>
                  <a:pt x="4335" y="6120"/>
                </a:cubicBezTo>
                <a:cubicBezTo>
                  <a:pt x="4120" y="6120"/>
                  <a:pt x="3930" y="5954"/>
                  <a:pt x="3930" y="5739"/>
                </a:cubicBezTo>
                <a:cubicBezTo>
                  <a:pt x="3906" y="5525"/>
                  <a:pt x="4096" y="5358"/>
                  <a:pt x="4335" y="5358"/>
                </a:cubicBezTo>
                <a:close/>
                <a:moveTo>
                  <a:pt x="6716" y="6811"/>
                </a:moveTo>
                <a:cubicBezTo>
                  <a:pt x="6906" y="6811"/>
                  <a:pt x="7097" y="6978"/>
                  <a:pt x="7097" y="7192"/>
                </a:cubicBezTo>
                <a:cubicBezTo>
                  <a:pt x="7097" y="7406"/>
                  <a:pt x="6906" y="7573"/>
                  <a:pt x="6716" y="7573"/>
                </a:cubicBezTo>
                <a:cubicBezTo>
                  <a:pt x="6502" y="7573"/>
                  <a:pt x="6311" y="7406"/>
                  <a:pt x="6311" y="7192"/>
                </a:cubicBezTo>
                <a:cubicBezTo>
                  <a:pt x="6311" y="6978"/>
                  <a:pt x="6478" y="6811"/>
                  <a:pt x="6716" y="6811"/>
                </a:cubicBezTo>
                <a:close/>
                <a:moveTo>
                  <a:pt x="2715" y="7740"/>
                </a:moveTo>
                <a:cubicBezTo>
                  <a:pt x="2929" y="7740"/>
                  <a:pt x="3096" y="7906"/>
                  <a:pt x="3096" y="8121"/>
                </a:cubicBezTo>
                <a:cubicBezTo>
                  <a:pt x="3096" y="8335"/>
                  <a:pt x="2929" y="8502"/>
                  <a:pt x="2715" y="8502"/>
                </a:cubicBezTo>
                <a:cubicBezTo>
                  <a:pt x="2501" y="8502"/>
                  <a:pt x="2334" y="8335"/>
                  <a:pt x="2334" y="8121"/>
                </a:cubicBezTo>
                <a:cubicBezTo>
                  <a:pt x="2334" y="7906"/>
                  <a:pt x="2501" y="7740"/>
                  <a:pt x="2715" y="7740"/>
                </a:cubicBezTo>
                <a:close/>
                <a:moveTo>
                  <a:pt x="0" y="0"/>
                </a:moveTo>
                <a:lnTo>
                  <a:pt x="0" y="11479"/>
                </a:lnTo>
                <a:lnTo>
                  <a:pt x="11503" y="11479"/>
                </a:lnTo>
                <a:lnTo>
                  <a:pt x="11503" y="10264"/>
                </a:lnTo>
                <a:lnTo>
                  <a:pt x="10836" y="10264"/>
                </a:lnTo>
                <a:lnTo>
                  <a:pt x="10836" y="10288"/>
                </a:lnTo>
                <a:lnTo>
                  <a:pt x="10836" y="10836"/>
                </a:lnTo>
                <a:lnTo>
                  <a:pt x="691" y="10836"/>
                </a:lnTo>
                <a:lnTo>
                  <a:pt x="691" y="9883"/>
                </a:lnTo>
                <a:lnTo>
                  <a:pt x="2072" y="8954"/>
                </a:lnTo>
                <a:cubicBezTo>
                  <a:pt x="2243" y="9082"/>
                  <a:pt x="2490" y="9172"/>
                  <a:pt x="2746" y="9172"/>
                </a:cubicBezTo>
                <a:cubicBezTo>
                  <a:pt x="2775" y="9172"/>
                  <a:pt x="2805" y="9171"/>
                  <a:pt x="2834" y="9169"/>
                </a:cubicBezTo>
                <a:cubicBezTo>
                  <a:pt x="3334" y="9097"/>
                  <a:pt x="3739" y="8716"/>
                  <a:pt x="3787" y="8216"/>
                </a:cubicBezTo>
                <a:cubicBezTo>
                  <a:pt x="3811" y="7930"/>
                  <a:pt x="3739" y="7668"/>
                  <a:pt x="3620" y="7478"/>
                </a:cubicBezTo>
                <a:lnTo>
                  <a:pt x="4049" y="6716"/>
                </a:lnTo>
                <a:cubicBezTo>
                  <a:pt x="4144" y="6740"/>
                  <a:pt x="4239" y="6740"/>
                  <a:pt x="4335" y="6740"/>
                </a:cubicBezTo>
                <a:cubicBezTo>
                  <a:pt x="4596" y="6740"/>
                  <a:pt x="4835" y="6668"/>
                  <a:pt x="5001" y="6478"/>
                </a:cubicBezTo>
                <a:lnTo>
                  <a:pt x="5644" y="6930"/>
                </a:lnTo>
                <a:cubicBezTo>
                  <a:pt x="5597" y="7073"/>
                  <a:pt x="5597" y="7216"/>
                  <a:pt x="5644" y="7382"/>
                </a:cubicBezTo>
                <a:cubicBezTo>
                  <a:pt x="5716" y="7787"/>
                  <a:pt x="6049" y="8121"/>
                  <a:pt x="6478" y="8168"/>
                </a:cubicBezTo>
                <a:cubicBezTo>
                  <a:pt x="6542" y="8180"/>
                  <a:pt x="6606" y="8186"/>
                  <a:pt x="6669" y="8186"/>
                </a:cubicBezTo>
                <a:cubicBezTo>
                  <a:pt x="7234" y="8186"/>
                  <a:pt x="7716" y="7723"/>
                  <a:pt x="7716" y="7144"/>
                </a:cubicBezTo>
                <a:cubicBezTo>
                  <a:pt x="7716" y="6954"/>
                  <a:pt x="7692" y="6811"/>
                  <a:pt x="7597" y="6692"/>
                </a:cubicBezTo>
                <a:lnTo>
                  <a:pt x="8169" y="6073"/>
                </a:lnTo>
                <a:cubicBezTo>
                  <a:pt x="8289" y="6124"/>
                  <a:pt x="8434" y="6163"/>
                  <a:pt x="8585" y="6163"/>
                </a:cubicBezTo>
                <a:cubicBezTo>
                  <a:pt x="8644" y="6163"/>
                  <a:pt x="8704" y="6157"/>
                  <a:pt x="8764" y="6144"/>
                </a:cubicBezTo>
                <a:cubicBezTo>
                  <a:pt x="9240" y="6097"/>
                  <a:pt x="9621" y="5715"/>
                  <a:pt x="9693" y="5239"/>
                </a:cubicBezTo>
                <a:cubicBezTo>
                  <a:pt x="9717" y="4906"/>
                  <a:pt x="9621" y="4620"/>
                  <a:pt x="9407" y="4406"/>
                </a:cubicBezTo>
                <a:lnTo>
                  <a:pt x="9836" y="3810"/>
                </a:lnTo>
                <a:cubicBezTo>
                  <a:pt x="9907" y="3822"/>
                  <a:pt x="9979" y="3828"/>
                  <a:pt x="10056" y="3828"/>
                </a:cubicBezTo>
                <a:cubicBezTo>
                  <a:pt x="10133" y="3828"/>
                  <a:pt x="10217" y="3822"/>
                  <a:pt x="10312" y="3810"/>
                </a:cubicBezTo>
                <a:cubicBezTo>
                  <a:pt x="10717" y="3715"/>
                  <a:pt x="11050" y="3382"/>
                  <a:pt x="11145" y="2977"/>
                </a:cubicBezTo>
                <a:cubicBezTo>
                  <a:pt x="11277" y="2319"/>
                  <a:pt x="10762" y="1701"/>
                  <a:pt x="10121" y="1701"/>
                </a:cubicBezTo>
                <a:cubicBezTo>
                  <a:pt x="10067" y="1701"/>
                  <a:pt x="10011" y="1705"/>
                  <a:pt x="9955" y="1715"/>
                </a:cubicBezTo>
                <a:cubicBezTo>
                  <a:pt x="9478" y="1786"/>
                  <a:pt x="9097" y="2167"/>
                  <a:pt x="9026" y="2667"/>
                </a:cubicBezTo>
                <a:cubicBezTo>
                  <a:pt x="9002" y="2977"/>
                  <a:pt x="9097" y="3239"/>
                  <a:pt x="9264" y="3453"/>
                </a:cubicBezTo>
                <a:lnTo>
                  <a:pt x="8859" y="4072"/>
                </a:lnTo>
                <a:cubicBezTo>
                  <a:pt x="8788" y="4048"/>
                  <a:pt x="8693" y="4048"/>
                  <a:pt x="8645" y="4048"/>
                </a:cubicBezTo>
                <a:cubicBezTo>
                  <a:pt x="8050" y="4048"/>
                  <a:pt x="7573" y="4525"/>
                  <a:pt x="7573" y="5120"/>
                </a:cubicBezTo>
                <a:cubicBezTo>
                  <a:pt x="7573" y="5287"/>
                  <a:pt x="7621" y="5477"/>
                  <a:pt x="7692" y="5620"/>
                </a:cubicBezTo>
                <a:lnTo>
                  <a:pt x="7145" y="6216"/>
                </a:lnTo>
                <a:cubicBezTo>
                  <a:pt x="7002" y="6120"/>
                  <a:pt x="6835" y="6097"/>
                  <a:pt x="6668" y="6097"/>
                </a:cubicBezTo>
                <a:cubicBezTo>
                  <a:pt x="6406" y="6097"/>
                  <a:pt x="6168" y="6192"/>
                  <a:pt x="5954" y="6358"/>
                </a:cubicBezTo>
                <a:lnTo>
                  <a:pt x="5335" y="5906"/>
                </a:lnTo>
                <a:cubicBezTo>
                  <a:pt x="5359" y="5787"/>
                  <a:pt x="5359" y="5692"/>
                  <a:pt x="5335" y="5549"/>
                </a:cubicBezTo>
                <a:cubicBezTo>
                  <a:pt x="5287" y="5096"/>
                  <a:pt x="4882" y="4691"/>
                  <a:pt x="4382" y="4644"/>
                </a:cubicBezTo>
                <a:cubicBezTo>
                  <a:pt x="4344" y="4639"/>
                  <a:pt x="4306" y="4637"/>
                  <a:pt x="4269" y="4637"/>
                </a:cubicBezTo>
                <a:cubicBezTo>
                  <a:pt x="3698" y="4637"/>
                  <a:pt x="3215" y="5134"/>
                  <a:pt x="3215" y="5715"/>
                </a:cubicBezTo>
                <a:cubicBezTo>
                  <a:pt x="3215" y="5977"/>
                  <a:pt x="3310" y="6192"/>
                  <a:pt x="3453" y="6382"/>
                </a:cubicBezTo>
                <a:lnTo>
                  <a:pt x="3049" y="7073"/>
                </a:lnTo>
                <a:cubicBezTo>
                  <a:pt x="2953" y="7049"/>
                  <a:pt x="2834" y="7025"/>
                  <a:pt x="2715" y="7025"/>
                </a:cubicBezTo>
                <a:cubicBezTo>
                  <a:pt x="2120" y="7025"/>
                  <a:pt x="1643" y="7502"/>
                  <a:pt x="1643" y="8097"/>
                </a:cubicBezTo>
                <a:cubicBezTo>
                  <a:pt x="1643" y="8168"/>
                  <a:pt x="1643" y="8264"/>
                  <a:pt x="1667" y="8359"/>
                </a:cubicBezTo>
                <a:lnTo>
                  <a:pt x="691" y="9002"/>
                </a:lnTo>
                <a:lnTo>
                  <a:pt x="691" y="691"/>
                </a:lnTo>
                <a:lnTo>
                  <a:pt x="1239" y="691"/>
                </a:lnTo>
                <a:lnTo>
                  <a:pt x="123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3F6F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2"/>
          <p:cNvSpPr/>
          <p:nvPr/>
        </p:nvSpPr>
        <p:spPr>
          <a:xfrm>
            <a:off x="5905919" y="3607390"/>
            <a:ext cx="276361" cy="248174"/>
          </a:xfrm>
          <a:custGeom>
            <a:rect b="b" l="l" r="r" t="t"/>
            <a:pathLst>
              <a:path extrusionOk="0" h="11479" w="11503">
                <a:moveTo>
                  <a:pt x="10169" y="2429"/>
                </a:moveTo>
                <a:cubicBezTo>
                  <a:pt x="10360" y="2429"/>
                  <a:pt x="10550" y="2620"/>
                  <a:pt x="10550" y="2834"/>
                </a:cubicBezTo>
                <a:cubicBezTo>
                  <a:pt x="10550" y="3024"/>
                  <a:pt x="10360" y="3215"/>
                  <a:pt x="10169" y="3215"/>
                </a:cubicBezTo>
                <a:cubicBezTo>
                  <a:pt x="9955" y="3215"/>
                  <a:pt x="9764" y="3024"/>
                  <a:pt x="9764" y="2834"/>
                </a:cubicBezTo>
                <a:cubicBezTo>
                  <a:pt x="9764" y="2620"/>
                  <a:pt x="9931" y="2429"/>
                  <a:pt x="10169" y="2429"/>
                </a:cubicBezTo>
                <a:close/>
                <a:moveTo>
                  <a:pt x="8669" y="4763"/>
                </a:moveTo>
                <a:cubicBezTo>
                  <a:pt x="8883" y="4763"/>
                  <a:pt x="9050" y="4930"/>
                  <a:pt x="9050" y="5144"/>
                </a:cubicBezTo>
                <a:cubicBezTo>
                  <a:pt x="9050" y="5358"/>
                  <a:pt x="8883" y="5525"/>
                  <a:pt x="8669" y="5525"/>
                </a:cubicBezTo>
                <a:cubicBezTo>
                  <a:pt x="8454" y="5525"/>
                  <a:pt x="8288" y="5358"/>
                  <a:pt x="8288" y="5144"/>
                </a:cubicBezTo>
                <a:cubicBezTo>
                  <a:pt x="8288" y="4930"/>
                  <a:pt x="8454" y="4763"/>
                  <a:pt x="8669" y="4763"/>
                </a:cubicBezTo>
                <a:close/>
                <a:moveTo>
                  <a:pt x="4335" y="5358"/>
                </a:moveTo>
                <a:cubicBezTo>
                  <a:pt x="4525" y="5358"/>
                  <a:pt x="4716" y="5525"/>
                  <a:pt x="4716" y="5739"/>
                </a:cubicBezTo>
                <a:cubicBezTo>
                  <a:pt x="4716" y="5954"/>
                  <a:pt x="4525" y="6120"/>
                  <a:pt x="4335" y="6120"/>
                </a:cubicBezTo>
                <a:cubicBezTo>
                  <a:pt x="4120" y="6120"/>
                  <a:pt x="3930" y="5954"/>
                  <a:pt x="3930" y="5739"/>
                </a:cubicBezTo>
                <a:cubicBezTo>
                  <a:pt x="3906" y="5525"/>
                  <a:pt x="4096" y="5358"/>
                  <a:pt x="4335" y="5358"/>
                </a:cubicBezTo>
                <a:close/>
                <a:moveTo>
                  <a:pt x="6716" y="6811"/>
                </a:moveTo>
                <a:cubicBezTo>
                  <a:pt x="6906" y="6811"/>
                  <a:pt x="7097" y="6978"/>
                  <a:pt x="7097" y="7192"/>
                </a:cubicBezTo>
                <a:cubicBezTo>
                  <a:pt x="7097" y="7406"/>
                  <a:pt x="6906" y="7573"/>
                  <a:pt x="6716" y="7573"/>
                </a:cubicBezTo>
                <a:cubicBezTo>
                  <a:pt x="6502" y="7573"/>
                  <a:pt x="6311" y="7406"/>
                  <a:pt x="6311" y="7192"/>
                </a:cubicBezTo>
                <a:cubicBezTo>
                  <a:pt x="6311" y="6978"/>
                  <a:pt x="6478" y="6811"/>
                  <a:pt x="6716" y="6811"/>
                </a:cubicBezTo>
                <a:close/>
                <a:moveTo>
                  <a:pt x="2715" y="7740"/>
                </a:moveTo>
                <a:cubicBezTo>
                  <a:pt x="2929" y="7740"/>
                  <a:pt x="3096" y="7906"/>
                  <a:pt x="3096" y="8121"/>
                </a:cubicBezTo>
                <a:cubicBezTo>
                  <a:pt x="3096" y="8335"/>
                  <a:pt x="2929" y="8502"/>
                  <a:pt x="2715" y="8502"/>
                </a:cubicBezTo>
                <a:cubicBezTo>
                  <a:pt x="2501" y="8502"/>
                  <a:pt x="2334" y="8335"/>
                  <a:pt x="2334" y="8121"/>
                </a:cubicBezTo>
                <a:cubicBezTo>
                  <a:pt x="2334" y="7906"/>
                  <a:pt x="2501" y="7740"/>
                  <a:pt x="2715" y="7740"/>
                </a:cubicBezTo>
                <a:close/>
                <a:moveTo>
                  <a:pt x="0" y="0"/>
                </a:moveTo>
                <a:lnTo>
                  <a:pt x="0" y="11479"/>
                </a:lnTo>
                <a:lnTo>
                  <a:pt x="11503" y="11479"/>
                </a:lnTo>
                <a:lnTo>
                  <a:pt x="11503" y="10264"/>
                </a:lnTo>
                <a:lnTo>
                  <a:pt x="10836" y="10264"/>
                </a:lnTo>
                <a:lnTo>
                  <a:pt x="10836" y="10288"/>
                </a:lnTo>
                <a:lnTo>
                  <a:pt x="10836" y="10836"/>
                </a:lnTo>
                <a:lnTo>
                  <a:pt x="691" y="10836"/>
                </a:lnTo>
                <a:lnTo>
                  <a:pt x="691" y="9883"/>
                </a:lnTo>
                <a:lnTo>
                  <a:pt x="2072" y="8954"/>
                </a:lnTo>
                <a:cubicBezTo>
                  <a:pt x="2243" y="9082"/>
                  <a:pt x="2490" y="9172"/>
                  <a:pt x="2746" y="9172"/>
                </a:cubicBezTo>
                <a:cubicBezTo>
                  <a:pt x="2775" y="9172"/>
                  <a:pt x="2805" y="9171"/>
                  <a:pt x="2834" y="9169"/>
                </a:cubicBezTo>
                <a:cubicBezTo>
                  <a:pt x="3334" y="9097"/>
                  <a:pt x="3739" y="8716"/>
                  <a:pt x="3787" y="8216"/>
                </a:cubicBezTo>
                <a:cubicBezTo>
                  <a:pt x="3811" y="7930"/>
                  <a:pt x="3739" y="7668"/>
                  <a:pt x="3620" y="7478"/>
                </a:cubicBezTo>
                <a:lnTo>
                  <a:pt x="4049" y="6716"/>
                </a:lnTo>
                <a:cubicBezTo>
                  <a:pt x="4144" y="6740"/>
                  <a:pt x="4239" y="6740"/>
                  <a:pt x="4335" y="6740"/>
                </a:cubicBezTo>
                <a:cubicBezTo>
                  <a:pt x="4596" y="6740"/>
                  <a:pt x="4835" y="6668"/>
                  <a:pt x="5001" y="6478"/>
                </a:cubicBezTo>
                <a:lnTo>
                  <a:pt x="5644" y="6930"/>
                </a:lnTo>
                <a:cubicBezTo>
                  <a:pt x="5597" y="7073"/>
                  <a:pt x="5597" y="7216"/>
                  <a:pt x="5644" y="7382"/>
                </a:cubicBezTo>
                <a:cubicBezTo>
                  <a:pt x="5716" y="7787"/>
                  <a:pt x="6049" y="8121"/>
                  <a:pt x="6478" y="8168"/>
                </a:cubicBezTo>
                <a:cubicBezTo>
                  <a:pt x="6542" y="8180"/>
                  <a:pt x="6606" y="8186"/>
                  <a:pt x="6669" y="8186"/>
                </a:cubicBezTo>
                <a:cubicBezTo>
                  <a:pt x="7234" y="8186"/>
                  <a:pt x="7716" y="7723"/>
                  <a:pt x="7716" y="7144"/>
                </a:cubicBezTo>
                <a:cubicBezTo>
                  <a:pt x="7716" y="6954"/>
                  <a:pt x="7692" y="6811"/>
                  <a:pt x="7597" y="6692"/>
                </a:cubicBezTo>
                <a:lnTo>
                  <a:pt x="8169" y="6073"/>
                </a:lnTo>
                <a:cubicBezTo>
                  <a:pt x="8289" y="6124"/>
                  <a:pt x="8434" y="6163"/>
                  <a:pt x="8585" y="6163"/>
                </a:cubicBezTo>
                <a:cubicBezTo>
                  <a:pt x="8644" y="6163"/>
                  <a:pt x="8704" y="6157"/>
                  <a:pt x="8764" y="6144"/>
                </a:cubicBezTo>
                <a:cubicBezTo>
                  <a:pt x="9240" y="6097"/>
                  <a:pt x="9621" y="5715"/>
                  <a:pt x="9693" y="5239"/>
                </a:cubicBezTo>
                <a:cubicBezTo>
                  <a:pt x="9717" y="4906"/>
                  <a:pt x="9621" y="4620"/>
                  <a:pt x="9407" y="4406"/>
                </a:cubicBezTo>
                <a:lnTo>
                  <a:pt x="9836" y="3810"/>
                </a:lnTo>
                <a:cubicBezTo>
                  <a:pt x="9907" y="3822"/>
                  <a:pt x="9979" y="3828"/>
                  <a:pt x="10056" y="3828"/>
                </a:cubicBezTo>
                <a:cubicBezTo>
                  <a:pt x="10133" y="3828"/>
                  <a:pt x="10217" y="3822"/>
                  <a:pt x="10312" y="3810"/>
                </a:cubicBezTo>
                <a:cubicBezTo>
                  <a:pt x="10717" y="3715"/>
                  <a:pt x="11050" y="3382"/>
                  <a:pt x="11145" y="2977"/>
                </a:cubicBezTo>
                <a:cubicBezTo>
                  <a:pt x="11277" y="2319"/>
                  <a:pt x="10762" y="1701"/>
                  <a:pt x="10121" y="1701"/>
                </a:cubicBezTo>
                <a:cubicBezTo>
                  <a:pt x="10067" y="1701"/>
                  <a:pt x="10011" y="1705"/>
                  <a:pt x="9955" y="1715"/>
                </a:cubicBezTo>
                <a:cubicBezTo>
                  <a:pt x="9478" y="1786"/>
                  <a:pt x="9097" y="2167"/>
                  <a:pt x="9026" y="2667"/>
                </a:cubicBezTo>
                <a:cubicBezTo>
                  <a:pt x="9002" y="2977"/>
                  <a:pt x="9097" y="3239"/>
                  <a:pt x="9264" y="3453"/>
                </a:cubicBezTo>
                <a:lnTo>
                  <a:pt x="8859" y="4072"/>
                </a:lnTo>
                <a:cubicBezTo>
                  <a:pt x="8788" y="4048"/>
                  <a:pt x="8693" y="4048"/>
                  <a:pt x="8645" y="4048"/>
                </a:cubicBezTo>
                <a:cubicBezTo>
                  <a:pt x="8050" y="4048"/>
                  <a:pt x="7573" y="4525"/>
                  <a:pt x="7573" y="5120"/>
                </a:cubicBezTo>
                <a:cubicBezTo>
                  <a:pt x="7573" y="5287"/>
                  <a:pt x="7621" y="5477"/>
                  <a:pt x="7692" y="5620"/>
                </a:cubicBezTo>
                <a:lnTo>
                  <a:pt x="7145" y="6216"/>
                </a:lnTo>
                <a:cubicBezTo>
                  <a:pt x="7002" y="6120"/>
                  <a:pt x="6835" y="6097"/>
                  <a:pt x="6668" y="6097"/>
                </a:cubicBezTo>
                <a:cubicBezTo>
                  <a:pt x="6406" y="6097"/>
                  <a:pt x="6168" y="6192"/>
                  <a:pt x="5954" y="6358"/>
                </a:cubicBezTo>
                <a:lnTo>
                  <a:pt x="5335" y="5906"/>
                </a:lnTo>
                <a:cubicBezTo>
                  <a:pt x="5359" y="5787"/>
                  <a:pt x="5359" y="5692"/>
                  <a:pt x="5335" y="5549"/>
                </a:cubicBezTo>
                <a:cubicBezTo>
                  <a:pt x="5287" y="5096"/>
                  <a:pt x="4882" y="4691"/>
                  <a:pt x="4382" y="4644"/>
                </a:cubicBezTo>
                <a:cubicBezTo>
                  <a:pt x="4344" y="4639"/>
                  <a:pt x="4306" y="4637"/>
                  <a:pt x="4269" y="4637"/>
                </a:cubicBezTo>
                <a:cubicBezTo>
                  <a:pt x="3698" y="4637"/>
                  <a:pt x="3215" y="5134"/>
                  <a:pt x="3215" y="5715"/>
                </a:cubicBezTo>
                <a:cubicBezTo>
                  <a:pt x="3215" y="5977"/>
                  <a:pt x="3310" y="6192"/>
                  <a:pt x="3453" y="6382"/>
                </a:cubicBezTo>
                <a:lnTo>
                  <a:pt x="3049" y="7073"/>
                </a:lnTo>
                <a:cubicBezTo>
                  <a:pt x="2953" y="7049"/>
                  <a:pt x="2834" y="7025"/>
                  <a:pt x="2715" y="7025"/>
                </a:cubicBezTo>
                <a:cubicBezTo>
                  <a:pt x="2120" y="7025"/>
                  <a:pt x="1643" y="7502"/>
                  <a:pt x="1643" y="8097"/>
                </a:cubicBezTo>
                <a:cubicBezTo>
                  <a:pt x="1643" y="8168"/>
                  <a:pt x="1643" y="8264"/>
                  <a:pt x="1667" y="8359"/>
                </a:cubicBezTo>
                <a:lnTo>
                  <a:pt x="691" y="9002"/>
                </a:lnTo>
                <a:lnTo>
                  <a:pt x="691" y="691"/>
                </a:lnTo>
                <a:lnTo>
                  <a:pt x="1239" y="691"/>
                </a:lnTo>
                <a:lnTo>
                  <a:pt x="123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3F6F7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20"/>
          <p:cNvSpPr txBox="1"/>
          <p:nvPr/>
        </p:nvSpPr>
        <p:spPr>
          <a:xfrm>
            <a:off x="836575" y="372270"/>
            <a:ext cx="19722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데이터 분석, 시각화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80" name="Google Shape;480;p20"/>
          <p:cNvGrpSpPr/>
          <p:nvPr/>
        </p:nvGrpSpPr>
        <p:grpSpPr>
          <a:xfrm>
            <a:off x="432384" y="427214"/>
            <a:ext cx="329194" cy="329202"/>
            <a:chOff x="3282325" y="2035675"/>
            <a:chExt cx="459575" cy="454825"/>
          </a:xfrm>
        </p:grpSpPr>
        <p:sp>
          <p:nvSpPr>
            <p:cNvPr id="481" name="Google Shape;481;p20"/>
            <p:cNvSpPr/>
            <p:nvPr/>
          </p:nvSpPr>
          <p:spPr>
            <a:xfrm>
              <a:off x="3337050" y="2234125"/>
              <a:ext cx="85925" cy="206325"/>
            </a:xfrm>
            <a:custGeom>
              <a:rect b="b" l="l" r="r" t="t"/>
              <a:pathLst>
                <a:path extrusionOk="0" h="8253" w="3437">
                  <a:moveTo>
                    <a:pt x="2305" y="1133"/>
                  </a:moveTo>
                  <a:lnTo>
                    <a:pt x="2305" y="7120"/>
                  </a:lnTo>
                  <a:lnTo>
                    <a:pt x="1133" y="7120"/>
                  </a:lnTo>
                  <a:lnTo>
                    <a:pt x="1133" y="1133"/>
                  </a:lnTo>
                  <a:close/>
                  <a:moveTo>
                    <a:pt x="568" y="0"/>
                  </a:moveTo>
                  <a:cubicBezTo>
                    <a:pt x="254" y="0"/>
                    <a:pt x="1" y="254"/>
                    <a:pt x="1" y="568"/>
                  </a:cubicBezTo>
                  <a:lnTo>
                    <a:pt x="1" y="7688"/>
                  </a:lnTo>
                  <a:cubicBezTo>
                    <a:pt x="1" y="7999"/>
                    <a:pt x="254" y="8253"/>
                    <a:pt x="568" y="8253"/>
                  </a:cubicBezTo>
                  <a:lnTo>
                    <a:pt x="2869" y="8253"/>
                  </a:lnTo>
                  <a:cubicBezTo>
                    <a:pt x="3183" y="8253"/>
                    <a:pt x="3437" y="7999"/>
                    <a:pt x="3437" y="7688"/>
                  </a:cubicBezTo>
                  <a:lnTo>
                    <a:pt x="3437" y="568"/>
                  </a:lnTo>
                  <a:cubicBezTo>
                    <a:pt x="3437" y="254"/>
                    <a:pt x="3183" y="0"/>
                    <a:pt x="28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" name="Google Shape;482;p20"/>
            <p:cNvSpPr/>
            <p:nvPr/>
          </p:nvSpPr>
          <p:spPr>
            <a:xfrm>
              <a:off x="3451275" y="2175475"/>
              <a:ext cx="84925" cy="264975"/>
            </a:xfrm>
            <a:custGeom>
              <a:rect b="b" l="l" r="r" t="t"/>
              <a:pathLst>
                <a:path extrusionOk="0" h="10599" w="3397">
                  <a:moveTo>
                    <a:pt x="2265" y="1133"/>
                  </a:moveTo>
                  <a:lnTo>
                    <a:pt x="2265" y="9466"/>
                  </a:lnTo>
                  <a:lnTo>
                    <a:pt x="1132" y="9466"/>
                  </a:lnTo>
                  <a:lnTo>
                    <a:pt x="1132" y="1133"/>
                  </a:lnTo>
                  <a:close/>
                  <a:moveTo>
                    <a:pt x="565" y="0"/>
                  </a:moveTo>
                  <a:cubicBezTo>
                    <a:pt x="254" y="0"/>
                    <a:pt x="0" y="254"/>
                    <a:pt x="0" y="565"/>
                  </a:cubicBezTo>
                  <a:lnTo>
                    <a:pt x="0" y="10034"/>
                  </a:lnTo>
                  <a:cubicBezTo>
                    <a:pt x="0" y="10345"/>
                    <a:pt x="254" y="10599"/>
                    <a:pt x="565" y="10599"/>
                  </a:cubicBezTo>
                  <a:lnTo>
                    <a:pt x="2829" y="10599"/>
                  </a:lnTo>
                  <a:cubicBezTo>
                    <a:pt x="3143" y="10599"/>
                    <a:pt x="3397" y="10345"/>
                    <a:pt x="3397" y="10034"/>
                  </a:cubicBezTo>
                  <a:lnTo>
                    <a:pt x="3397" y="565"/>
                  </a:lnTo>
                  <a:cubicBezTo>
                    <a:pt x="3397" y="254"/>
                    <a:pt x="3143" y="0"/>
                    <a:pt x="28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" name="Google Shape;483;p20"/>
            <p:cNvSpPr/>
            <p:nvPr/>
          </p:nvSpPr>
          <p:spPr>
            <a:xfrm>
              <a:off x="3564500" y="2116825"/>
              <a:ext cx="84950" cy="323625"/>
            </a:xfrm>
            <a:custGeom>
              <a:rect b="b" l="l" r="r" t="t"/>
              <a:pathLst>
                <a:path extrusionOk="0" h="12945" w="3398">
                  <a:moveTo>
                    <a:pt x="2265" y="1132"/>
                  </a:moveTo>
                  <a:lnTo>
                    <a:pt x="2265" y="11812"/>
                  </a:lnTo>
                  <a:lnTo>
                    <a:pt x="1133" y="11812"/>
                  </a:lnTo>
                  <a:lnTo>
                    <a:pt x="1133" y="1132"/>
                  </a:lnTo>
                  <a:close/>
                  <a:moveTo>
                    <a:pt x="565" y="0"/>
                  </a:moveTo>
                  <a:cubicBezTo>
                    <a:pt x="254" y="0"/>
                    <a:pt x="0" y="251"/>
                    <a:pt x="0" y="565"/>
                  </a:cubicBezTo>
                  <a:lnTo>
                    <a:pt x="0" y="12380"/>
                  </a:lnTo>
                  <a:cubicBezTo>
                    <a:pt x="0" y="12691"/>
                    <a:pt x="254" y="12945"/>
                    <a:pt x="565" y="12945"/>
                  </a:cubicBezTo>
                  <a:lnTo>
                    <a:pt x="2829" y="12945"/>
                  </a:lnTo>
                  <a:cubicBezTo>
                    <a:pt x="3144" y="12945"/>
                    <a:pt x="3397" y="12691"/>
                    <a:pt x="3397" y="12380"/>
                  </a:cubicBezTo>
                  <a:lnTo>
                    <a:pt x="3397" y="565"/>
                  </a:lnTo>
                  <a:cubicBezTo>
                    <a:pt x="3397" y="251"/>
                    <a:pt x="3144" y="0"/>
                    <a:pt x="28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" name="Google Shape;484;p20"/>
            <p:cNvSpPr/>
            <p:nvPr/>
          </p:nvSpPr>
          <p:spPr>
            <a:xfrm>
              <a:off x="3282325" y="2035675"/>
              <a:ext cx="459575" cy="454825"/>
            </a:xfrm>
            <a:custGeom>
              <a:rect b="b" l="l" r="r" t="t"/>
              <a:pathLst>
                <a:path extrusionOk="0" h="18193" w="18383">
                  <a:moveTo>
                    <a:pt x="568" y="0"/>
                  </a:moveTo>
                  <a:cubicBezTo>
                    <a:pt x="254" y="0"/>
                    <a:pt x="1" y="251"/>
                    <a:pt x="1" y="565"/>
                  </a:cubicBezTo>
                  <a:lnTo>
                    <a:pt x="1" y="17625"/>
                  </a:lnTo>
                  <a:cubicBezTo>
                    <a:pt x="1" y="17939"/>
                    <a:pt x="254" y="18192"/>
                    <a:pt x="568" y="18192"/>
                  </a:cubicBezTo>
                  <a:lnTo>
                    <a:pt x="17815" y="18192"/>
                  </a:lnTo>
                  <a:cubicBezTo>
                    <a:pt x="18129" y="18192"/>
                    <a:pt x="18383" y="17939"/>
                    <a:pt x="18383" y="17625"/>
                  </a:cubicBezTo>
                  <a:cubicBezTo>
                    <a:pt x="18383" y="17311"/>
                    <a:pt x="18129" y="17060"/>
                    <a:pt x="17815" y="17060"/>
                  </a:cubicBezTo>
                  <a:lnTo>
                    <a:pt x="1133" y="17060"/>
                  </a:lnTo>
                  <a:lnTo>
                    <a:pt x="1133" y="565"/>
                  </a:lnTo>
                  <a:cubicBezTo>
                    <a:pt x="1133" y="251"/>
                    <a:pt x="879" y="0"/>
                    <a:pt x="5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485" name="Google Shape;485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70414" y="871869"/>
            <a:ext cx="4610380" cy="40443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21"/>
          <p:cNvSpPr txBox="1"/>
          <p:nvPr/>
        </p:nvSpPr>
        <p:spPr>
          <a:xfrm>
            <a:off x="836575" y="372270"/>
            <a:ext cx="19722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모델링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91" name="Google Shape;491;p21"/>
          <p:cNvGrpSpPr/>
          <p:nvPr/>
        </p:nvGrpSpPr>
        <p:grpSpPr>
          <a:xfrm>
            <a:off x="432384" y="427214"/>
            <a:ext cx="329194" cy="329202"/>
            <a:chOff x="3282325" y="2035675"/>
            <a:chExt cx="459575" cy="454825"/>
          </a:xfrm>
        </p:grpSpPr>
        <p:sp>
          <p:nvSpPr>
            <p:cNvPr id="492" name="Google Shape;492;p21"/>
            <p:cNvSpPr/>
            <p:nvPr/>
          </p:nvSpPr>
          <p:spPr>
            <a:xfrm>
              <a:off x="3337050" y="2234125"/>
              <a:ext cx="85925" cy="206325"/>
            </a:xfrm>
            <a:custGeom>
              <a:rect b="b" l="l" r="r" t="t"/>
              <a:pathLst>
                <a:path extrusionOk="0" h="8253" w="3437">
                  <a:moveTo>
                    <a:pt x="2305" y="1133"/>
                  </a:moveTo>
                  <a:lnTo>
                    <a:pt x="2305" y="7120"/>
                  </a:lnTo>
                  <a:lnTo>
                    <a:pt x="1133" y="7120"/>
                  </a:lnTo>
                  <a:lnTo>
                    <a:pt x="1133" y="1133"/>
                  </a:lnTo>
                  <a:close/>
                  <a:moveTo>
                    <a:pt x="568" y="0"/>
                  </a:moveTo>
                  <a:cubicBezTo>
                    <a:pt x="254" y="0"/>
                    <a:pt x="1" y="254"/>
                    <a:pt x="1" y="568"/>
                  </a:cubicBezTo>
                  <a:lnTo>
                    <a:pt x="1" y="7688"/>
                  </a:lnTo>
                  <a:cubicBezTo>
                    <a:pt x="1" y="7999"/>
                    <a:pt x="254" y="8253"/>
                    <a:pt x="568" y="8253"/>
                  </a:cubicBezTo>
                  <a:lnTo>
                    <a:pt x="2869" y="8253"/>
                  </a:lnTo>
                  <a:cubicBezTo>
                    <a:pt x="3183" y="8253"/>
                    <a:pt x="3437" y="7999"/>
                    <a:pt x="3437" y="7688"/>
                  </a:cubicBezTo>
                  <a:lnTo>
                    <a:pt x="3437" y="568"/>
                  </a:lnTo>
                  <a:cubicBezTo>
                    <a:pt x="3437" y="254"/>
                    <a:pt x="3183" y="0"/>
                    <a:pt x="28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" name="Google Shape;493;p21"/>
            <p:cNvSpPr/>
            <p:nvPr/>
          </p:nvSpPr>
          <p:spPr>
            <a:xfrm>
              <a:off x="3451275" y="2175475"/>
              <a:ext cx="84925" cy="264975"/>
            </a:xfrm>
            <a:custGeom>
              <a:rect b="b" l="l" r="r" t="t"/>
              <a:pathLst>
                <a:path extrusionOk="0" h="10599" w="3397">
                  <a:moveTo>
                    <a:pt x="2265" y="1133"/>
                  </a:moveTo>
                  <a:lnTo>
                    <a:pt x="2265" y="9466"/>
                  </a:lnTo>
                  <a:lnTo>
                    <a:pt x="1132" y="9466"/>
                  </a:lnTo>
                  <a:lnTo>
                    <a:pt x="1132" y="1133"/>
                  </a:lnTo>
                  <a:close/>
                  <a:moveTo>
                    <a:pt x="565" y="0"/>
                  </a:moveTo>
                  <a:cubicBezTo>
                    <a:pt x="254" y="0"/>
                    <a:pt x="0" y="254"/>
                    <a:pt x="0" y="565"/>
                  </a:cubicBezTo>
                  <a:lnTo>
                    <a:pt x="0" y="10034"/>
                  </a:lnTo>
                  <a:cubicBezTo>
                    <a:pt x="0" y="10345"/>
                    <a:pt x="254" y="10599"/>
                    <a:pt x="565" y="10599"/>
                  </a:cubicBezTo>
                  <a:lnTo>
                    <a:pt x="2829" y="10599"/>
                  </a:lnTo>
                  <a:cubicBezTo>
                    <a:pt x="3143" y="10599"/>
                    <a:pt x="3397" y="10345"/>
                    <a:pt x="3397" y="10034"/>
                  </a:cubicBezTo>
                  <a:lnTo>
                    <a:pt x="3397" y="565"/>
                  </a:lnTo>
                  <a:cubicBezTo>
                    <a:pt x="3397" y="254"/>
                    <a:pt x="3143" y="0"/>
                    <a:pt x="28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" name="Google Shape;494;p21"/>
            <p:cNvSpPr/>
            <p:nvPr/>
          </p:nvSpPr>
          <p:spPr>
            <a:xfrm>
              <a:off x="3564500" y="2116825"/>
              <a:ext cx="84950" cy="323625"/>
            </a:xfrm>
            <a:custGeom>
              <a:rect b="b" l="l" r="r" t="t"/>
              <a:pathLst>
                <a:path extrusionOk="0" h="12945" w="3398">
                  <a:moveTo>
                    <a:pt x="2265" y="1132"/>
                  </a:moveTo>
                  <a:lnTo>
                    <a:pt x="2265" y="11812"/>
                  </a:lnTo>
                  <a:lnTo>
                    <a:pt x="1133" y="11812"/>
                  </a:lnTo>
                  <a:lnTo>
                    <a:pt x="1133" y="1132"/>
                  </a:lnTo>
                  <a:close/>
                  <a:moveTo>
                    <a:pt x="565" y="0"/>
                  </a:moveTo>
                  <a:cubicBezTo>
                    <a:pt x="254" y="0"/>
                    <a:pt x="0" y="251"/>
                    <a:pt x="0" y="565"/>
                  </a:cubicBezTo>
                  <a:lnTo>
                    <a:pt x="0" y="12380"/>
                  </a:lnTo>
                  <a:cubicBezTo>
                    <a:pt x="0" y="12691"/>
                    <a:pt x="254" y="12945"/>
                    <a:pt x="565" y="12945"/>
                  </a:cubicBezTo>
                  <a:lnTo>
                    <a:pt x="2829" y="12945"/>
                  </a:lnTo>
                  <a:cubicBezTo>
                    <a:pt x="3144" y="12945"/>
                    <a:pt x="3397" y="12691"/>
                    <a:pt x="3397" y="12380"/>
                  </a:cubicBezTo>
                  <a:lnTo>
                    <a:pt x="3397" y="565"/>
                  </a:lnTo>
                  <a:cubicBezTo>
                    <a:pt x="3397" y="251"/>
                    <a:pt x="3144" y="0"/>
                    <a:pt x="28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" name="Google Shape;495;p21"/>
            <p:cNvSpPr/>
            <p:nvPr/>
          </p:nvSpPr>
          <p:spPr>
            <a:xfrm>
              <a:off x="3282325" y="2035675"/>
              <a:ext cx="459575" cy="454825"/>
            </a:xfrm>
            <a:custGeom>
              <a:rect b="b" l="l" r="r" t="t"/>
              <a:pathLst>
                <a:path extrusionOk="0" h="18193" w="18383">
                  <a:moveTo>
                    <a:pt x="568" y="0"/>
                  </a:moveTo>
                  <a:cubicBezTo>
                    <a:pt x="254" y="0"/>
                    <a:pt x="1" y="251"/>
                    <a:pt x="1" y="565"/>
                  </a:cubicBezTo>
                  <a:lnTo>
                    <a:pt x="1" y="17625"/>
                  </a:lnTo>
                  <a:cubicBezTo>
                    <a:pt x="1" y="17939"/>
                    <a:pt x="254" y="18192"/>
                    <a:pt x="568" y="18192"/>
                  </a:cubicBezTo>
                  <a:lnTo>
                    <a:pt x="17815" y="18192"/>
                  </a:lnTo>
                  <a:cubicBezTo>
                    <a:pt x="18129" y="18192"/>
                    <a:pt x="18383" y="17939"/>
                    <a:pt x="18383" y="17625"/>
                  </a:cubicBezTo>
                  <a:cubicBezTo>
                    <a:pt x="18383" y="17311"/>
                    <a:pt x="18129" y="17060"/>
                    <a:pt x="17815" y="17060"/>
                  </a:cubicBezTo>
                  <a:lnTo>
                    <a:pt x="1133" y="17060"/>
                  </a:lnTo>
                  <a:lnTo>
                    <a:pt x="1133" y="565"/>
                  </a:lnTo>
                  <a:cubicBezTo>
                    <a:pt x="1133" y="251"/>
                    <a:pt x="879" y="0"/>
                    <a:pt x="5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496" name="Google Shape;496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22675" y="645521"/>
            <a:ext cx="4262286" cy="3875977"/>
          </a:xfrm>
          <a:prstGeom prst="rect">
            <a:avLst/>
          </a:prstGeom>
          <a:noFill/>
          <a:ln>
            <a:noFill/>
          </a:ln>
        </p:spPr>
      </p:pic>
      <p:sp>
        <p:nvSpPr>
          <p:cNvPr id="497" name="Google Shape;497;p21"/>
          <p:cNvSpPr/>
          <p:nvPr/>
        </p:nvSpPr>
        <p:spPr>
          <a:xfrm>
            <a:off x="6478772" y="2237260"/>
            <a:ext cx="1455527" cy="69249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b="0" i="0" lang="ko-KR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RMSE: 8627.778 </a:t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b="0" i="0" lang="ko-KR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R²: 0.741</a:t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b="0" i="0" lang="ko-KR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Score: 0.733 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2" name="Google Shape;502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10" y="0"/>
            <a:ext cx="340519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03" name="Google Shape;503;p22"/>
          <p:cNvSpPr txBox="1"/>
          <p:nvPr>
            <p:ph type="title"/>
          </p:nvPr>
        </p:nvSpPr>
        <p:spPr>
          <a:xfrm>
            <a:off x="4047175" y="2388500"/>
            <a:ext cx="4383600" cy="82568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ko-KR" sz="3800">
                <a:latin typeface="Arial"/>
                <a:ea typeface="Arial"/>
                <a:cs typeface="Arial"/>
                <a:sym typeface="Arial"/>
              </a:rPr>
              <a:t>XG Boost</a:t>
            </a:r>
            <a:endParaRPr sz="3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4" name="Google Shape;504;p22"/>
          <p:cNvSpPr txBox="1"/>
          <p:nvPr>
            <p:ph idx="2" type="title"/>
          </p:nvPr>
        </p:nvSpPr>
        <p:spPr>
          <a:xfrm>
            <a:off x="4047175" y="1438750"/>
            <a:ext cx="1230300" cy="881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ko-KR" sz="5000">
                <a:latin typeface="Arial"/>
                <a:ea typeface="Arial"/>
                <a:cs typeface="Arial"/>
                <a:sym typeface="Arial"/>
              </a:rPr>
              <a:t>05</a:t>
            </a:r>
            <a:endParaRPr sz="50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23"/>
          <p:cNvSpPr txBox="1"/>
          <p:nvPr/>
        </p:nvSpPr>
        <p:spPr>
          <a:xfrm>
            <a:off x="836575" y="372270"/>
            <a:ext cx="19722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데이터 전처리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10" name="Google Shape;510;p23"/>
          <p:cNvGrpSpPr/>
          <p:nvPr/>
        </p:nvGrpSpPr>
        <p:grpSpPr>
          <a:xfrm>
            <a:off x="432384" y="427214"/>
            <a:ext cx="329194" cy="329202"/>
            <a:chOff x="3282325" y="2035675"/>
            <a:chExt cx="459575" cy="454825"/>
          </a:xfrm>
        </p:grpSpPr>
        <p:sp>
          <p:nvSpPr>
            <p:cNvPr id="511" name="Google Shape;511;p23"/>
            <p:cNvSpPr/>
            <p:nvPr/>
          </p:nvSpPr>
          <p:spPr>
            <a:xfrm>
              <a:off x="3337050" y="2234125"/>
              <a:ext cx="85925" cy="206325"/>
            </a:xfrm>
            <a:custGeom>
              <a:rect b="b" l="l" r="r" t="t"/>
              <a:pathLst>
                <a:path extrusionOk="0" h="8253" w="3437">
                  <a:moveTo>
                    <a:pt x="2305" y="1133"/>
                  </a:moveTo>
                  <a:lnTo>
                    <a:pt x="2305" y="7120"/>
                  </a:lnTo>
                  <a:lnTo>
                    <a:pt x="1133" y="7120"/>
                  </a:lnTo>
                  <a:lnTo>
                    <a:pt x="1133" y="1133"/>
                  </a:lnTo>
                  <a:close/>
                  <a:moveTo>
                    <a:pt x="568" y="0"/>
                  </a:moveTo>
                  <a:cubicBezTo>
                    <a:pt x="254" y="0"/>
                    <a:pt x="1" y="254"/>
                    <a:pt x="1" y="568"/>
                  </a:cubicBezTo>
                  <a:lnTo>
                    <a:pt x="1" y="7688"/>
                  </a:lnTo>
                  <a:cubicBezTo>
                    <a:pt x="1" y="7999"/>
                    <a:pt x="254" y="8253"/>
                    <a:pt x="568" y="8253"/>
                  </a:cubicBezTo>
                  <a:lnTo>
                    <a:pt x="2869" y="8253"/>
                  </a:lnTo>
                  <a:cubicBezTo>
                    <a:pt x="3183" y="8253"/>
                    <a:pt x="3437" y="7999"/>
                    <a:pt x="3437" y="7688"/>
                  </a:cubicBezTo>
                  <a:lnTo>
                    <a:pt x="3437" y="568"/>
                  </a:lnTo>
                  <a:cubicBezTo>
                    <a:pt x="3437" y="254"/>
                    <a:pt x="3183" y="0"/>
                    <a:pt x="28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" name="Google Shape;512;p23"/>
            <p:cNvSpPr/>
            <p:nvPr/>
          </p:nvSpPr>
          <p:spPr>
            <a:xfrm>
              <a:off x="3451275" y="2175475"/>
              <a:ext cx="84925" cy="264975"/>
            </a:xfrm>
            <a:custGeom>
              <a:rect b="b" l="l" r="r" t="t"/>
              <a:pathLst>
                <a:path extrusionOk="0" h="10599" w="3397">
                  <a:moveTo>
                    <a:pt x="2265" y="1133"/>
                  </a:moveTo>
                  <a:lnTo>
                    <a:pt x="2265" y="9466"/>
                  </a:lnTo>
                  <a:lnTo>
                    <a:pt x="1132" y="9466"/>
                  </a:lnTo>
                  <a:lnTo>
                    <a:pt x="1132" y="1133"/>
                  </a:lnTo>
                  <a:close/>
                  <a:moveTo>
                    <a:pt x="565" y="0"/>
                  </a:moveTo>
                  <a:cubicBezTo>
                    <a:pt x="254" y="0"/>
                    <a:pt x="0" y="254"/>
                    <a:pt x="0" y="565"/>
                  </a:cubicBezTo>
                  <a:lnTo>
                    <a:pt x="0" y="10034"/>
                  </a:lnTo>
                  <a:cubicBezTo>
                    <a:pt x="0" y="10345"/>
                    <a:pt x="254" y="10599"/>
                    <a:pt x="565" y="10599"/>
                  </a:cubicBezTo>
                  <a:lnTo>
                    <a:pt x="2829" y="10599"/>
                  </a:lnTo>
                  <a:cubicBezTo>
                    <a:pt x="3143" y="10599"/>
                    <a:pt x="3397" y="10345"/>
                    <a:pt x="3397" y="10034"/>
                  </a:cubicBezTo>
                  <a:lnTo>
                    <a:pt x="3397" y="565"/>
                  </a:lnTo>
                  <a:cubicBezTo>
                    <a:pt x="3397" y="254"/>
                    <a:pt x="3143" y="0"/>
                    <a:pt x="28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" name="Google Shape;513;p23"/>
            <p:cNvSpPr/>
            <p:nvPr/>
          </p:nvSpPr>
          <p:spPr>
            <a:xfrm>
              <a:off x="3564500" y="2116825"/>
              <a:ext cx="84950" cy="323625"/>
            </a:xfrm>
            <a:custGeom>
              <a:rect b="b" l="l" r="r" t="t"/>
              <a:pathLst>
                <a:path extrusionOk="0" h="12945" w="3398">
                  <a:moveTo>
                    <a:pt x="2265" y="1132"/>
                  </a:moveTo>
                  <a:lnTo>
                    <a:pt x="2265" y="11812"/>
                  </a:lnTo>
                  <a:lnTo>
                    <a:pt x="1133" y="11812"/>
                  </a:lnTo>
                  <a:lnTo>
                    <a:pt x="1133" y="1132"/>
                  </a:lnTo>
                  <a:close/>
                  <a:moveTo>
                    <a:pt x="565" y="0"/>
                  </a:moveTo>
                  <a:cubicBezTo>
                    <a:pt x="254" y="0"/>
                    <a:pt x="0" y="251"/>
                    <a:pt x="0" y="565"/>
                  </a:cubicBezTo>
                  <a:lnTo>
                    <a:pt x="0" y="12380"/>
                  </a:lnTo>
                  <a:cubicBezTo>
                    <a:pt x="0" y="12691"/>
                    <a:pt x="254" y="12945"/>
                    <a:pt x="565" y="12945"/>
                  </a:cubicBezTo>
                  <a:lnTo>
                    <a:pt x="2829" y="12945"/>
                  </a:lnTo>
                  <a:cubicBezTo>
                    <a:pt x="3144" y="12945"/>
                    <a:pt x="3397" y="12691"/>
                    <a:pt x="3397" y="12380"/>
                  </a:cubicBezTo>
                  <a:lnTo>
                    <a:pt x="3397" y="565"/>
                  </a:lnTo>
                  <a:cubicBezTo>
                    <a:pt x="3397" y="251"/>
                    <a:pt x="3144" y="0"/>
                    <a:pt x="28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" name="Google Shape;514;p23"/>
            <p:cNvSpPr/>
            <p:nvPr/>
          </p:nvSpPr>
          <p:spPr>
            <a:xfrm>
              <a:off x="3282325" y="2035675"/>
              <a:ext cx="459575" cy="454825"/>
            </a:xfrm>
            <a:custGeom>
              <a:rect b="b" l="l" r="r" t="t"/>
              <a:pathLst>
                <a:path extrusionOk="0" h="18193" w="18383">
                  <a:moveTo>
                    <a:pt x="568" y="0"/>
                  </a:moveTo>
                  <a:cubicBezTo>
                    <a:pt x="254" y="0"/>
                    <a:pt x="1" y="251"/>
                    <a:pt x="1" y="565"/>
                  </a:cubicBezTo>
                  <a:lnTo>
                    <a:pt x="1" y="17625"/>
                  </a:lnTo>
                  <a:cubicBezTo>
                    <a:pt x="1" y="17939"/>
                    <a:pt x="254" y="18192"/>
                    <a:pt x="568" y="18192"/>
                  </a:cubicBezTo>
                  <a:lnTo>
                    <a:pt x="17815" y="18192"/>
                  </a:lnTo>
                  <a:cubicBezTo>
                    <a:pt x="18129" y="18192"/>
                    <a:pt x="18383" y="17939"/>
                    <a:pt x="18383" y="17625"/>
                  </a:cubicBezTo>
                  <a:cubicBezTo>
                    <a:pt x="18383" y="17311"/>
                    <a:pt x="18129" y="17060"/>
                    <a:pt x="17815" y="17060"/>
                  </a:cubicBezTo>
                  <a:lnTo>
                    <a:pt x="1133" y="17060"/>
                  </a:lnTo>
                  <a:lnTo>
                    <a:pt x="1133" y="565"/>
                  </a:lnTo>
                  <a:cubicBezTo>
                    <a:pt x="1133" y="251"/>
                    <a:pt x="879" y="0"/>
                    <a:pt x="5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15" name="Google Shape;515;p23"/>
          <p:cNvSpPr/>
          <p:nvPr/>
        </p:nvSpPr>
        <p:spPr>
          <a:xfrm>
            <a:off x="614235" y="1084527"/>
            <a:ext cx="2013098" cy="318977"/>
          </a:xfrm>
          <a:prstGeom prst="rect">
            <a:avLst/>
          </a:prstGeom>
          <a:solidFill>
            <a:srgbClr val="969CF2"/>
          </a:solidFill>
          <a:ln cap="flat" cmpd="sng" w="25400">
            <a:solidFill>
              <a:srgbClr val="969CF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1. 기초 전처리</a:t>
            </a:r>
            <a:endParaRPr/>
          </a:p>
        </p:txBody>
      </p:sp>
      <p:sp>
        <p:nvSpPr>
          <p:cNvPr id="516" name="Google Shape;516;p23"/>
          <p:cNvSpPr/>
          <p:nvPr/>
        </p:nvSpPr>
        <p:spPr>
          <a:xfrm>
            <a:off x="614235" y="1467299"/>
            <a:ext cx="2013098" cy="964019"/>
          </a:xfrm>
          <a:prstGeom prst="rect">
            <a:avLst/>
          </a:prstGeom>
          <a:solidFill>
            <a:srgbClr val="F2F2F2"/>
          </a:solidFill>
          <a:ln cap="flat" cmpd="sng" w="25400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7" name="Google Shape;517;p23"/>
          <p:cNvSpPr/>
          <p:nvPr/>
        </p:nvSpPr>
        <p:spPr>
          <a:xfrm>
            <a:off x="2772644" y="1084527"/>
            <a:ext cx="2013098" cy="318977"/>
          </a:xfrm>
          <a:prstGeom prst="rect">
            <a:avLst/>
          </a:prstGeom>
          <a:solidFill>
            <a:srgbClr val="969CF2"/>
          </a:solidFill>
          <a:ln cap="flat" cmpd="sng" w="25400">
            <a:solidFill>
              <a:srgbClr val="969CF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2. Turbo 처리</a:t>
            </a:r>
            <a:endParaRPr/>
          </a:p>
        </p:txBody>
      </p:sp>
      <p:sp>
        <p:nvSpPr>
          <p:cNvPr id="518" name="Google Shape;518;p23"/>
          <p:cNvSpPr/>
          <p:nvPr/>
        </p:nvSpPr>
        <p:spPr>
          <a:xfrm>
            <a:off x="2772644" y="1467299"/>
            <a:ext cx="2013098" cy="964019"/>
          </a:xfrm>
          <a:prstGeom prst="rect">
            <a:avLst/>
          </a:prstGeom>
          <a:solidFill>
            <a:srgbClr val="F2F2F2"/>
          </a:solidFill>
          <a:ln cap="flat" cmpd="sng" w="25400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9" name="Google Shape;519;p23"/>
          <p:cNvSpPr/>
          <p:nvPr/>
        </p:nvSpPr>
        <p:spPr>
          <a:xfrm>
            <a:off x="614234" y="2519938"/>
            <a:ext cx="4171507" cy="318977"/>
          </a:xfrm>
          <a:prstGeom prst="rect">
            <a:avLst/>
          </a:prstGeom>
          <a:solidFill>
            <a:srgbClr val="969CF2"/>
          </a:solidFill>
          <a:ln cap="flat" cmpd="sng" w="25400">
            <a:solidFill>
              <a:srgbClr val="969CF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3. 이상치 처리</a:t>
            </a:r>
            <a:endParaRPr/>
          </a:p>
        </p:txBody>
      </p:sp>
      <p:sp>
        <p:nvSpPr>
          <p:cNvPr id="520" name="Google Shape;520;p23"/>
          <p:cNvSpPr/>
          <p:nvPr/>
        </p:nvSpPr>
        <p:spPr>
          <a:xfrm>
            <a:off x="614234" y="2902709"/>
            <a:ext cx="4132291" cy="2115858"/>
          </a:xfrm>
          <a:prstGeom prst="rect">
            <a:avLst/>
          </a:prstGeom>
          <a:solidFill>
            <a:srgbClr val="F2F2F2"/>
          </a:solidFill>
          <a:ln cap="flat" cmpd="sng" w="25400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1" name="Google Shape;521;p23"/>
          <p:cNvSpPr/>
          <p:nvPr/>
        </p:nvSpPr>
        <p:spPr>
          <a:xfrm>
            <a:off x="678028" y="1532153"/>
            <a:ext cx="1832348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 마일리지 km 제거 후 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정수형 변환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 ID 제거</a:t>
            </a:r>
            <a:endParaRPr/>
          </a:p>
        </p:txBody>
      </p:sp>
      <p:sp>
        <p:nvSpPr>
          <p:cNvPr id="522" name="Google Shape;522;p23"/>
          <p:cNvSpPr/>
          <p:nvPr/>
        </p:nvSpPr>
        <p:spPr>
          <a:xfrm>
            <a:off x="732963" y="2969220"/>
            <a:ext cx="3895743" cy="3231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2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 마일리지 로그 변환 후 로그 값 기준 이상치 제거</a:t>
            </a:r>
            <a:endParaRPr/>
          </a:p>
        </p:txBody>
      </p:sp>
      <p:sp>
        <p:nvSpPr>
          <p:cNvPr id="523" name="Google Shape;523;p23"/>
          <p:cNvSpPr/>
          <p:nvPr/>
        </p:nvSpPr>
        <p:spPr>
          <a:xfrm>
            <a:off x="746254" y="3198949"/>
            <a:ext cx="4052779" cy="3154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2" marL="0" marR="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 각 카테고리별 실린더 범위 내로 값 보정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4" name="Google Shape;524;p23"/>
          <p:cNvSpPr/>
          <p:nvPr/>
        </p:nvSpPr>
        <p:spPr>
          <a:xfrm>
            <a:off x="2808175" y="1532153"/>
            <a:ext cx="1938351" cy="7848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 Engine volume에서 turbo가 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붙은 경우를 따로 분리해서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0, 1로 표현</a:t>
            </a:r>
            <a:endParaRPr/>
          </a:p>
        </p:txBody>
      </p:sp>
      <p:pic>
        <p:nvPicPr>
          <p:cNvPr id="525" name="Google Shape;525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95274" y="3508221"/>
            <a:ext cx="2770209" cy="1508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48053" y="1410585"/>
            <a:ext cx="3550017" cy="30821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24"/>
          <p:cNvSpPr/>
          <p:nvPr/>
        </p:nvSpPr>
        <p:spPr>
          <a:xfrm>
            <a:off x="1393467" y="1380169"/>
            <a:ext cx="2431318" cy="433902"/>
          </a:xfrm>
          <a:prstGeom prst="rect">
            <a:avLst/>
          </a:prstGeom>
          <a:solidFill>
            <a:srgbClr val="969CF2"/>
          </a:solidFill>
          <a:ln cap="flat" cmpd="sng" w="25400">
            <a:solidFill>
              <a:srgbClr val="969CF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5. Levy 결측치 처리</a:t>
            </a:r>
            <a:endParaRPr/>
          </a:p>
        </p:txBody>
      </p:sp>
      <p:sp>
        <p:nvSpPr>
          <p:cNvPr id="532" name="Google Shape;532;p24"/>
          <p:cNvSpPr/>
          <p:nvPr/>
        </p:nvSpPr>
        <p:spPr>
          <a:xfrm>
            <a:off x="1393467" y="1856406"/>
            <a:ext cx="2431318" cy="2142346"/>
          </a:xfrm>
          <a:prstGeom prst="rect">
            <a:avLst/>
          </a:prstGeom>
          <a:solidFill>
            <a:srgbClr val="F2F2F2"/>
          </a:solidFill>
          <a:ln cap="flat" cmpd="sng" w="25400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3" name="Google Shape;533;p24"/>
          <p:cNvSpPr txBox="1"/>
          <p:nvPr/>
        </p:nvSpPr>
        <p:spPr>
          <a:xfrm>
            <a:off x="1463441" y="1898161"/>
            <a:ext cx="2445488" cy="21698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 제조업체, 모델, 카테고리를 라벨 인코딩해서 상관관계 확인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 제조업체, 모델, 카테고리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 카테고리, 제조업체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3. 카테고리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4. 제조업체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5. 모델 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순으로 평균 내서 채워줌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34" name="Google Shape;534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08929" y="1249271"/>
            <a:ext cx="3658802" cy="30828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25"/>
          <p:cNvSpPr/>
          <p:nvPr/>
        </p:nvSpPr>
        <p:spPr>
          <a:xfrm>
            <a:off x="5798288" y="1311012"/>
            <a:ext cx="3076163" cy="2896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7935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Price와 다른 컬럼들의 </a:t>
            </a:r>
            <a:r>
              <a:rPr b="0" i="0" lang="ko-KR" sz="15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상관관계</a:t>
            </a:r>
            <a:r>
              <a:rPr b="0" i="0" lang="ko-KR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확인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Price 1.000000 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Prod. year 0.217546 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Levy 0.007537</a:t>
            </a:r>
            <a:endParaRPr b="0" i="1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Engine volume -0.001231 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Doors -0.001631 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Cylinders -0.045079 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Airbags -0.122985 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Mileage -0.233405 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Name: Price, dtype: float64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0" name="Google Shape;540;p25"/>
          <p:cNvSpPr txBox="1"/>
          <p:nvPr/>
        </p:nvSpPr>
        <p:spPr>
          <a:xfrm>
            <a:off x="836575" y="372270"/>
            <a:ext cx="19722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데이터 분석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41" name="Google Shape;541;p25"/>
          <p:cNvGrpSpPr/>
          <p:nvPr/>
        </p:nvGrpSpPr>
        <p:grpSpPr>
          <a:xfrm>
            <a:off x="432384" y="427214"/>
            <a:ext cx="329194" cy="329202"/>
            <a:chOff x="3282325" y="2035675"/>
            <a:chExt cx="459575" cy="454825"/>
          </a:xfrm>
        </p:grpSpPr>
        <p:sp>
          <p:nvSpPr>
            <p:cNvPr id="542" name="Google Shape;542;p25"/>
            <p:cNvSpPr/>
            <p:nvPr/>
          </p:nvSpPr>
          <p:spPr>
            <a:xfrm>
              <a:off x="3337050" y="2234125"/>
              <a:ext cx="85925" cy="206325"/>
            </a:xfrm>
            <a:custGeom>
              <a:rect b="b" l="l" r="r" t="t"/>
              <a:pathLst>
                <a:path extrusionOk="0" h="8253" w="3437">
                  <a:moveTo>
                    <a:pt x="2305" y="1133"/>
                  </a:moveTo>
                  <a:lnTo>
                    <a:pt x="2305" y="7120"/>
                  </a:lnTo>
                  <a:lnTo>
                    <a:pt x="1133" y="7120"/>
                  </a:lnTo>
                  <a:lnTo>
                    <a:pt x="1133" y="1133"/>
                  </a:lnTo>
                  <a:close/>
                  <a:moveTo>
                    <a:pt x="568" y="0"/>
                  </a:moveTo>
                  <a:cubicBezTo>
                    <a:pt x="254" y="0"/>
                    <a:pt x="1" y="254"/>
                    <a:pt x="1" y="568"/>
                  </a:cubicBezTo>
                  <a:lnTo>
                    <a:pt x="1" y="7688"/>
                  </a:lnTo>
                  <a:cubicBezTo>
                    <a:pt x="1" y="7999"/>
                    <a:pt x="254" y="8253"/>
                    <a:pt x="568" y="8253"/>
                  </a:cubicBezTo>
                  <a:lnTo>
                    <a:pt x="2869" y="8253"/>
                  </a:lnTo>
                  <a:cubicBezTo>
                    <a:pt x="3183" y="8253"/>
                    <a:pt x="3437" y="7999"/>
                    <a:pt x="3437" y="7688"/>
                  </a:cubicBezTo>
                  <a:lnTo>
                    <a:pt x="3437" y="568"/>
                  </a:lnTo>
                  <a:cubicBezTo>
                    <a:pt x="3437" y="254"/>
                    <a:pt x="3183" y="0"/>
                    <a:pt x="28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3" name="Google Shape;543;p25"/>
            <p:cNvSpPr/>
            <p:nvPr/>
          </p:nvSpPr>
          <p:spPr>
            <a:xfrm>
              <a:off x="3451275" y="2175475"/>
              <a:ext cx="84925" cy="264975"/>
            </a:xfrm>
            <a:custGeom>
              <a:rect b="b" l="l" r="r" t="t"/>
              <a:pathLst>
                <a:path extrusionOk="0" h="10599" w="3397">
                  <a:moveTo>
                    <a:pt x="2265" y="1133"/>
                  </a:moveTo>
                  <a:lnTo>
                    <a:pt x="2265" y="9466"/>
                  </a:lnTo>
                  <a:lnTo>
                    <a:pt x="1132" y="9466"/>
                  </a:lnTo>
                  <a:lnTo>
                    <a:pt x="1132" y="1133"/>
                  </a:lnTo>
                  <a:close/>
                  <a:moveTo>
                    <a:pt x="565" y="0"/>
                  </a:moveTo>
                  <a:cubicBezTo>
                    <a:pt x="254" y="0"/>
                    <a:pt x="0" y="254"/>
                    <a:pt x="0" y="565"/>
                  </a:cubicBezTo>
                  <a:lnTo>
                    <a:pt x="0" y="10034"/>
                  </a:lnTo>
                  <a:cubicBezTo>
                    <a:pt x="0" y="10345"/>
                    <a:pt x="254" y="10599"/>
                    <a:pt x="565" y="10599"/>
                  </a:cubicBezTo>
                  <a:lnTo>
                    <a:pt x="2829" y="10599"/>
                  </a:lnTo>
                  <a:cubicBezTo>
                    <a:pt x="3143" y="10599"/>
                    <a:pt x="3397" y="10345"/>
                    <a:pt x="3397" y="10034"/>
                  </a:cubicBezTo>
                  <a:lnTo>
                    <a:pt x="3397" y="565"/>
                  </a:lnTo>
                  <a:cubicBezTo>
                    <a:pt x="3397" y="254"/>
                    <a:pt x="3143" y="0"/>
                    <a:pt x="28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4" name="Google Shape;544;p25"/>
            <p:cNvSpPr/>
            <p:nvPr/>
          </p:nvSpPr>
          <p:spPr>
            <a:xfrm>
              <a:off x="3564500" y="2116825"/>
              <a:ext cx="84950" cy="323625"/>
            </a:xfrm>
            <a:custGeom>
              <a:rect b="b" l="l" r="r" t="t"/>
              <a:pathLst>
                <a:path extrusionOk="0" h="12945" w="3398">
                  <a:moveTo>
                    <a:pt x="2265" y="1132"/>
                  </a:moveTo>
                  <a:lnTo>
                    <a:pt x="2265" y="11812"/>
                  </a:lnTo>
                  <a:lnTo>
                    <a:pt x="1133" y="11812"/>
                  </a:lnTo>
                  <a:lnTo>
                    <a:pt x="1133" y="1132"/>
                  </a:lnTo>
                  <a:close/>
                  <a:moveTo>
                    <a:pt x="565" y="0"/>
                  </a:moveTo>
                  <a:cubicBezTo>
                    <a:pt x="254" y="0"/>
                    <a:pt x="0" y="251"/>
                    <a:pt x="0" y="565"/>
                  </a:cubicBezTo>
                  <a:lnTo>
                    <a:pt x="0" y="12380"/>
                  </a:lnTo>
                  <a:cubicBezTo>
                    <a:pt x="0" y="12691"/>
                    <a:pt x="254" y="12945"/>
                    <a:pt x="565" y="12945"/>
                  </a:cubicBezTo>
                  <a:lnTo>
                    <a:pt x="2829" y="12945"/>
                  </a:lnTo>
                  <a:cubicBezTo>
                    <a:pt x="3144" y="12945"/>
                    <a:pt x="3397" y="12691"/>
                    <a:pt x="3397" y="12380"/>
                  </a:cubicBezTo>
                  <a:lnTo>
                    <a:pt x="3397" y="565"/>
                  </a:lnTo>
                  <a:cubicBezTo>
                    <a:pt x="3397" y="251"/>
                    <a:pt x="3144" y="0"/>
                    <a:pt x="28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5" name="Google Shape;545;p25"/>
            <p:cNvSpPr/>
            <p:nvPr/>
          </p:nvSpPr>
          <p:spPr>
            <a:xfrm>
              <a:off x="3282325" y="2035675"/>
              <a:ext cx="459575" cy="454825"/>
            </a:xfrm>
            <a:custGeom>
              <a:rect b="b" l="l" r="r" t="t"/>
              <a:pathLst>
                <a:path extrusionOk="0" h="18193" w="18383">
                  <a:moveTo>
                    <a:pt x="568" y="0"/>
                  </a:moveTo>
                  <a:cubicBezTo>
                    <a:pt x="254" y="0"/>
                    <a:pt x="1" y="251"/>
                    <a:pt x="1" y="565"/>
                  </a:cubicBezTo>
                  <a:lnTo>
                    <a:pt x="1" y="17625"/>
                  </a:lnTo>
                  <a:cubicBezTo>
                    <a:pt x="1" y="17939"/>
                    <a:pt x="254" y="18192"/>
                    <a:pt x="568" y="18192"/>
                  </a:cubicBezTo>
                  <a:lnTo>
                    <a:pt x="17815" y="18192"/>
                  </a:lnTo>
                  <a:cubicBezTo>
                    <a:pt x="18129" y="18192"/>
                    <a:pt x="18383" y="17939"/>
                    <a:pt x="18383" y="17625"/>
                  </a:cubicBezTo>
                  <a:cubicBezTo>
                    <a:pt x="18383" y="17311"/>
                    <a:pt x="18129" y="17060"/>
                    <a:pt x="17815" y="17060"/>
                  </a:cubicBezTo>
                  <a:lnTo>
                    <a:pt x="1133" y="17060"/>
                  </a:lnTo>
                  <a:lnTo>
                    <a:pt x="1133" y="565"/>
                  </a:lnTo>
                  <a:cubicBezTo>
                    <a:pt x="1133" y="251"/>
                    <a:pt x="879" y="0"/>
                    <a:pt x="5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546" name="Google Shape;546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3819" y="1575741"/>
            <a:ext cx="5159187" cy="21337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26"/>
          <p:cNvSpPr txBox="1"/>
          <p:nvPr/>
        </p:nvSpPr>
        <p:spPr>
          <a:xfrm>
            <a:off x="836575" y="372270"/>
            <a:ext cx="19722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모델링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52" name="Google Shape;552;p26"/>
          <p:cNvGrpSpPr/>
          <p:nvPr/>
        </p:nvGrpSpPr>
        <p:grpSpPr>
          <a:xfrm>
            <a:off x="432384" y="427214"/>
            <a:ext cx="329194" cy="329202"/>
            <a:chOff x="3282325" y="2035675"/>
            <a:chExt cx="459575" cy="454825"/>
          </a:xfrm>
        </p:grpSpPr>
        <p:sp>
          <p:nvSpPr>
            <p:cNvPr id="553" name="Google Shape;553;p26"/>
            <p:cNvSpPr/>
            <p:nvPr/>
          </p:nvSpPr>
          <p:spPr>
            <a:xfrm>
              <a:off x="3337050" y="2234125"/>
              <a:ext cx="85925" cy="206325"/>
            </a:xfrm>
            <a:custGeom>
              <a:rect b="b" l="l" r="r" t="t"/>
              <a:pathLst>
                <a:path extrusionOk="0" h="8253" w="3437">
                  <a:moveTo>
                    <a:pt x="2305" y="1133"/>
                  </a:moveTo>
                  <a:lnTo>
                    <a:pt x="2305" y="7120"/>
                  </a:lnTo>
                  <a:lnTo>
                    <a:pt x="1133" y="7120"/>
                  </a:lnTo>
                  <a:lnTo>
                    <a:pt x="1133" y="1133"/>
                  </a:lnTo>
                  <a:close/>
                  <a:moveTo>
                    <a:pt x="568" y="0"/>
                  </a:moveTo>
                  <a:cubicBezTo>
                    <a:pt x="254" y="0"/>
                    <a:pt x="1" y="254"/>
                    <a:pt x="1" y="568"/>
                  </a:cubicBezTo>
                  <a:lnTo>
                    <a:pt x="1" y="7688"/>
                  </a:lnTo>
                  <a:cubicBezTo>
                    <a:pt x="1" y="7999"/>
                    <a:pt x="254" y="8253"/>
                    <a:pt x="568" y="8253"/>
                  </a:cubicBezTo>
                  <a:lnTo>
                    <a:pt x="2869" y="8253"/>
                  </a:lnTo>
                  <a:cubicBezTo>
                    <a:pt x="3183" y="8253"/>
                    <a:pt x="3437" y="7999"/>
                    <a:pt x="3437" y="7688"/>
                  </a:cubicBezTo>
                  <a:lnTo>
                    <a:pt x="3437" y="568"/>
                  </a:lnTo>
                  <a:cubicBezTo>
                    <a:pt x="3437" y="254"/>
                    <a:pt x="3183" y="0"/>
                    <a:pt x="28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4" name="Google Shape;554;p26"/>
            <p:cNvSpPr/>
            <p:nvPr/>
          </p:nvSpPr>
          <p:spPr>
            <a:xfrm>
              <a:off x="3451275" y="2175475"/>
              <a:ext cx="84925" cy="264975"/>
            </a:xfrm>
            <a:custGeom>
              <a:rect b="b" l="l" r="r" t="t"/>
              <a:pathLst>
                <a:path extrusionOk="0" h="10599" w="3397">
                  <a:moveTo>
                    <a:pt x="2265" y="1133"/>
                  </a:moveTo>
                  <a:lnTo>
                    <a:pt x="2265" y="9466"/>
                  </a:lnTo>
                  <a:lnTo>
                    <a:pt x="1132" y="9466"/>
                  </a:lnTo>
                  <a:lnTo>
                    <a:pt x="1132" y="1133"/>
                  </a:lnTo>
                  <a:close/>
                  <a:moveTo>
                    <a:pt x="565" y="0"/>
                  </a:moveTo>
                  <a:cubicBezTo>
                    <a:pt x="254" y="0"/>
                    <a:pt x="0" y="254"/>
                    <a:pt x="0" y="565"/>
                  </a:cubicBezTo>
                  <a:lnTo>
                    <a:pt x="0" y="10034"/>
                  </a:lnTo>
                  <a:cubicBezTo>
                    <a:pt x="0" y="10345"/>
                    <a:pt x="254" y="10599"/>
                    <a:pt x="565" y="10599"/>
                  </a:cubicBezTo>
                  <a:lnTo>
                    <a:pt x="2829" y="10599"/>
                  </a:lnTo>
                  <a:cubicBezTo>
                    <a:pt x="3143" y="10599"/>
                    <a:pt x="3397" y="10345"/>
                    <a:pt x="3397" y="10034"/>
                  </a:cubicBezTo>
                  <a:lnTo>
                    <a:pt x="3397" y="565"/>
                  </a:lnTo>
                  <a:cubicBezTo>
                    <a:pt x="3397" y="254"/>
                    <a:pt x="3143" y="0"/>
                    <a:pt x="28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5" name="Google Shape;555;p26"/>
            <p:cNvSpPr/>
            <p:nvPr/>
          </p:nvSpPr>
          <p:spPr>
            <a:xfrm>
              <a:off x="3564500" y="2116825"/>
              <a:ext cx="84950" cy="323625"/>
            </a:xfrm>
            <a:custGeom>
              <a:rect b="b" l="l" r="r" t="t"/>
              <a:pathLst>
                <a:path extrusionOk="0" h="12945" w="3398">
                  <a:moveTo>
                    <a:pt x="2265" y="1132"/>
                  </a:moveTo>
                  <a:lnTo>
                    <a:pt x="2265" y="11812"/>
                  </a:lnTo>
                  <a:lnTo>
                    <a:pt x="1133" y="11812"/>
                  </a:lnTo>
                  <a:lnTo>
                    <a:pt x="1133" y="1132"/>
                  </a:lnTo>
                  <a:close/>
                  <a:moveTo>
                    <a:pt x="565" y="0"/>
                  </a:moveTo>
                  <a:cubicBezTo>
                    <a:pt x="254" y="0"/>
                    <a:pt x="0" y="251"/>
                    <a:pt x="0" y="565"/>
                  </a:cubicBezTo>
                  <a:lnTo>
                    <a:pt x="0" y="12380"/>
                  </a:lnTo>
                  <a:cubicBezTo>
                    <a:pt x="0" y="12691"/>
                    <a:pt x="254" y="12945"/>
                    <a:pt x="565" y="12945"/>
                  </a:cubicBezTo>
                  <a:lnTo>
                    <a:pt x="2829" y="12945"/>
                  </a:lnTo>
                  <a:cubicBezTo>
                    <a:pt x="3144" y="12945"/>
                    <a:pt x="3397" y="12691"/>
                    <a:pt x="3397" y="12380"/>
                  </a:cubicBezTo>
                  <a:lnTo>
                    <a:pt x="3397" y="565"/>
                  </a:lnTo>
                  <a:cubicBezTo>
                    <a:pt x="3397" y="251"/>
                    <a:pt x="3144" y="0"/>
                    <a:pt x="28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6" name="Google Shape;556;p26"/>
            <p:cNvSpPr/>
            <p:nvPr/>
          </p:nvSpPr>
          <p:spPr>
            <a:xfrm>
              <a:off x="3282325" y="2035675"/>
              <a:ext cx="459575" cy="454825"/>
            </a:xfrm>
            <a:custGeom>
              <a:rect b="b" l="l" r="r" t="t"/>
              <a:pathLst>
                <a:path extrusionOk="0" h="18193" w="18383">
                  <a:moveTo>
                    <a:pt x="568" y="0"/>
                  </a:moveTo>
                  <a:cubicBezTo>
                    <a:pt x="254" y="0"/>
                    <a:pt x="1" y="251"/>
                    <a:pt x="1" y="565"/>
                  </a:cubicBezTo>
                  <a:lnTo>
                    <a:pt x="1" y="17625"/>
                  </a:lnTo>
                  <a:cubicBezTo>
                    <a:pt x="1" y="17939"/>
                    <a:pt x="254" y="18192"/>
                    <a:pt x="568" y="18192"/>
                  </a:cubicBezTo>
                  <a:lnTo>
                    <a:pt x="17815" y="18192"/>
                  </a:lnTo>
                  <a:cubicBezTo>
                    <a:pt x="18129" y="18192"/>
                    <a:pt x="18383" y="17939"/>
                    <a:pt x="18383" y="17625"/>
                  </a:cubicBezTo>
                  <a:cubicBezTo>
                    <a:pt x="18383" y="17311"/>
                    <a:pt x="18129" y="17060"/>
                    <a:pt x="17815" y="17060"/>
                  </a:cubicBezTo>
                  <a:lnTo>
                    <a:pt x="1133" y="17060"/>
                  </a:lnTo>
                  <a:lnTo>
                    <a:pt x="1133" y="565"/>
                  </a:lnTo>
                  <a:cubicBezTo>
                    <a:pt x="1133" y="251"/>
                    <a:pt x="879" y="0"/>
                    <a:pt x="5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557" name="Google Shape;557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6575" y="1528227"/>
            <a:ext cx="3474226" cy="2235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93328" y="1328627"/>
            <a:ext cx="3436985" cy="261250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59" name="Google Shape;559;p26"/>
          <p:cNvCxnSpPr/>
          <p:nvPr/>
        </p:nvCxnSpPr>
        <p:spPr>
          <a:xfrm flipH="1" rot="10800000">
            <a:off x="4855535" y="2743200"/>
            <a:ext cx="1516912" cy="7088"/>
          </a:xfrm>
          <a:prstGeom prst="straightConnector1">
            <a:avLst/>
          </a:prstGeom>
          <a:noFill/>
          <a:ln cap="flat" cmpd="sng" w="19050">
            <a:solidFill>
              <a:srgbClr val="4E57E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60" name="Google Shape;560;p26"/>
          <p:cNvCxnSpPr/>
          <p:nvPr/>
        </p:nvCxnSpPr>
        <p:spPr>
          <a:xfrm flipH="1" rot="10800000">
            <a:off x="4855535" y="3941134"/>
            <a:ext cx="1516912" cy="7088"/>
          </a:xfrm>
          <a:prstGeom prst="straightConnector1">
            <a:avLst/>
          </a:prstGeom>
          <a:noFill/>
          <a:ln cap="flat" cmpd="sng" w="19050">
            <a:solidFill>
              <a:srgbClr val="4E57E7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27"/>
          <p:cNvSpPr txBox="1"/>
          <p:nvPr/>
        </p:nvSpPr>
        <p:spPr>
          <a:xfrm>
            <a:off x="836575" y="372270"/>
            <a:ext cx="19722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하이퍼 파라미터 조정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66" name="Google Shape;566;p27"/>
          <p:cNvGrpSpPr/>
          <p:nvPr/>
        </p:nvGrpSpPr>
        <p:grpSpPr>
          <a:xfrm>
            <a:off x="432384" y="427214"/>
            <a:ext cx="329194" cy="329202"/>
            <a:chOff x="3282325" y="2035675"/>
            <a:chExt cx="459575" cy="454825"/>
          </a:xfrm>
        </p:grpSpPr>
        <p:sp>
          <p:nvSpPr>
            <p:cNvPr id="567" name="Google Shape;567;p27"/>
            <p:cNvSpPr/>
            <p:nvPr/>
          </p:nvSpPr>
          <p:spPr>
            <a:xfrm>
              <a:off x="3337050" y="2234125"/>
              <a:ext cx="85925" cy="206325"/>
            </a:xfrm>
            <a:custGeom>
              <a:rect b="b" l="l" r="r" t="t"/>
              <a:pathLst>
                <a:path extrusionOk="0" h="8253" w="3437">
                  <a:moveTo>
                    <a:pt x="2305" y="1133"/>
                  </a:moveTo>
                  <a:lnTo>
                    <a:pt x="2305" y="7120"/>
                  </a:lnTo>
                  <a:lnTo>
                    <a:pt x="1133" y="7120"/>
                  </a:lnTo>
                  <a:lnTo>
                    <a:pt x="1133" y="1133"/>
                  </a:lnTo>
                  <a:close/>
                  <a:moveTo>
                    <a:pt x="568" y="0"/>
                  </a:moveTo>
                  <a:cubicBezTo>
                    <a:pt x="254" y="0"/>
                    <a:pt x="1" y="254"/>
                    <a:pt x="1" y="568"/>
                  </a:cubicBezTo>
                  <a:lnTo>
                    <a:pt x="1" y="7688"/>
                  </a:lnTo>
                  <a:cubicBezTo>
                    <a:pt x="1" y="7999"/>
                    <a:pt x="254" y="8253"/>
                    <a:pt x="568" y="8253"/>
                  </a:cubicBezTo>
                  <a:lnTo>
                    <a:pt x="2869" y="8253"/>
                  </a:lnTo>
                  <a:cubicBezTo>
                    <a:pt x="3183" y="8253"/>
                    <a:pt x="3437" y="7999"/>
                    <a:pt x="3437" y="7688"/>
                  </a:cubicBezTo>
                  <a:lnTo>
                    <a:pt x="3437" y="568"/>
                  </a:lnTo>
                  <a:cubicBezTo>
                    <a:pt x="3437" y="254"/>
                    <a:pt x="3183" y="0"/>
                    <a:pt x="28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8" name="Google Shape;568;p27"/>
            <p:cNvSpPr/>
            <p:nvPr/>
          </p:nvSpPr>
          <p:spPr>
            <a:xfrm>
              <a:off x="3451275" y="2175475"/>
              <a:ext cx="84925" cy="264975"/>
            </a:xfrm>
            <a:custGeom>
              <a:rect b="b" l="l" r="r" t="t"/>
              <a:pathLst>
                <a:path extrusionOk="0" h="10599" w="3397">
                  <a:moveTo>
                    <a:pt x="2265" y="1133"/>
                  </a:moveTo>
                  <a:lnTo>
                    <a:pt x="2265" y="9466"/>
                  </a:lnTo>
                  <a:lnTo>
                    <a:pt x="1132" y="9466"/>
                  </a:lnTo>
                  <a:lnTo>
                    <a:pt x="1132" y="1133"/>
                  </a:lnTo>
                  <a:close/>
                  <a:moveTo>
                    <a:pt x="565" y="0"/>
                  </a:moveTo>
                  <a:cubicBezTo>
                    <a:pt x="254" y="0"/>
                    <a:pt x="0" y="254"/>
                    <a:pt x="0" y="565"/>
                  </a:cubicBezTo>
                  <a:lnTo>
                    <a:pt x="0" y="10034"/>
                  </a:lnTo>
                  <a:cubicBezTo>
                    <a:pt x="0" y="10345"/>
                    <a:pt x="254" y="10599"/>
                    <a:pt x="565" y="10599"/>
                  </a:cubicBezTo>
                  <a:lnTo>
                    <a:pt x="2829" y="10599"/>
                  </a:lnTo>
                  <a:cubicBezTo>
                    <a:pt x="3143" y="10599"/>
                    <a:pt x="3397" y="10345"/>
                    <a:pt x="3397" y="10034"/>
                  </a:cubicBezTo>
                  <a:lnTo>
                    <a:pt x="3397" y="565"/>
                  </a:lnTo>
                  <a:cubicBezTo>
                    <a:pt x="3397" y="254"/>
                    <a:pt x="3143" y="0"/>
                    <a:pt x="28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9" name="Google Shape;569;p27"/>
            <p:cNvSpPr/>
            <p:nvPr/>
          </p:nvSpPr>
          <p:spPr>
            <a:xfrm>
              <a:off x="3564500" y="2116825"/>
              <a:ext cx="84950" cy="323625"/>
            </a:xfrm>
            <a:custGeom>
              <a:rect b="b" l="l" r="r" t="t"/>
              <a:pathLst>
                <a:path extrusionOk="0" h="12945" w="3398">
                  <a:moveTo>
                    <a:pt x="2265" y="1132"/>
                  </a:moveTo>
                  <a:lnTo>
                    <a:pt x="2265" y="11812"/>
                  </a:lnTo>
                  <a:lnTo>
                    <a:pt x="1133" y="11812"/>
                  </a:lnTo>
                  <a:lnTo>
                    <a:pt x="1133" y="1132"/>
                  </a:lnTo>
                  <a:close/>
                  <a:moveTo>
                    <a:pt x="565" y="0"/>
                  </a:moveTo>
                  <a:cubicBezTo>
                    <a:pt x="254" y="0"/>
                    <a:pt x="0" y="251"/>
                    <a:pt x="0" y="565"/>
                  </a:cubicBezTo>
                  <a:lnTo>
                    <a:pt x="0" y="12380"/>
                  </a:lnTo>
                  <a:cubicBezTo>
                    <a:pt x="0" y="12691"/>
                    <a:pt x="254" y="12945"/>
                    <a:pt x="565" y="12945"/>
                  </a:cubicBezTo>
                  <a:lnTo>
                    <a:pt x="2829" y="12945"/>
                  </a:lnTo>
                  <a:cubicBezTo>
                    <a:pt x="3144" y="12945"/>
                    <a:pt x="3397" y="12691"/>
                    <a:pt x="3397" y="12380"/>
                  </a:cubicBezTo>
                  <a:lnTo>
                    <a:pt x="3397" y="565"/>
                  </a:lnTo>
                  <a:cubicBezTo>
                    <a:pt x="3397" y="251"/>
                    <a:pt x="3144" y="0"/>
                    <a:pt x="28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0" name="Google Shape;570;p27"/>
            <p:cNvSpPr/>
            <p:nvPr/>
          </p:nvSpPr>
          <p:spPr>
            <a:xfrm>
              <a:off x="3282325" y="2035675"/>
              <a:ext cx="459575" cy="454825"/>
            </a:xfrm>
            <a:custGeom>
              <a:rect b="b" l="l" r="r" t="t"/>
              <a:pathLst>
                <a:path extrusionOk="0" h="18193" w="18383">
                  <a:moveTo>
                    <a:pt x="568" y="0"/>
                  </a:moveTo>
                  <a:cubicBezTo>
                    <a:pt x="254" y="0"/>
                    <a:pt x="1" y="251"/>
                    <a:pt x="1" y="565"/>
                  </a:cubicBezTo>
                  <a:lnTo>
                    <a:pt x="1" y="17625"/>
                  </a:lnTo>
                  <a:cubicBezTo>
                    <a:pt x="1" y="17939"/>
                    <a:pt x="254" y="18192"/>
                    <a:pt x="568" y="18192"/>
                  </a:cubicBezTo>
                  <a:lnTo>
                    <a:pt x="17815" y="18192"/>
                  </a:lnTo>
                  <a:cubicBezTo>
                    <a:pt x="18129" y="18192"/>
                    <a:pt x="18383" y="17939"/>
                    <a:pt x="18383" y="17625"/>
                  </a:cubicBezTo>
                  <a:cubicBezTo>
                    <a:pt x="18383" y="17311"/>
                    <a:pt x="18129" y="17060"/>
                    <a:pt x="17815" y="17060"/>
                  </a:cubicBezTo>
                  <a:lnTo>
                    <a:pt x="1133" y="17060"/>
                  </a:lnTo>
                  <a:lnTo>
                    <a:pt x="1133" y="565"/>
                  </a:lnTo>
                  <a:cubicBezTo>
                    <a:pt x="1133" y="251"/>
                    <a:pt x="879" y="0"/>
                    <a:pt x="5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571" name="Google Shape;571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1578" y="1509200"/>
            <a:ext cx="4290432" cy="2110923"/>
          </a:xfrm>
          <a:prstGeom prst="rect">
            <a:avLst/>
          </a:prstGeom>
          <a:noFill/>
          <a:ln>
            <a:noFill/>
          </a:ln>
        </p:spPr>
      </p:pic>
      <p:pic>
        <p:nvPicPr>
          <p:cNvPr id="572" name="Google Shape;572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25851" y="720190"/>
            <a:ext cx="2912363" cy="388007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73" name="Google Shape;573;p27"/>
          <p:cNvCxnSpPr/>
          <p:nvPr/>
        </p:nvCxnSpPr>
        <p:spPr>
          <a:xfrm flipH="1" rot="10800000">
            <a:off x="5224130" y="3274828"/>
            <a:ext cx="1516912" cy="7088"/>
          </a:xfrm>
          <a:prstGeom prst="straightConnector1">
            <a:avLst/>
          </a:prstGeom>
          <a:noFill/>
          <a:ln cap="flat" cmpd="sng" w="19050">
            <a:solidFill>
              <a:srgbClr val="4E57E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74" name="Google Shape;574;p27"/>
          <p:cNvCxnSpPr/>
          <p:nvPr/>
        </p:nvCxnSpPr>
        <p:spPr>
          <a:xfrm flipH="1" rot="10800000">
            <a:off x="5256506" y="4600268"/>
            <a:ext cx="1516912" cy="7088"/>
          </a:xfrm>
          <a:prstGeom prst="straightConnector1">
            <a:avLst/>
          </a:prstGeom>
          <a:noFill/>
          <a:ln cap="flat" cmpd="sng" w="19050">
            <a:solidFill>
              <a:srgbClr val="4E57E7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28"/>
          <p:cNvSpPr txBox="1"/>
          <p:nvPr>
            <p:ph type="title"/>
          </p:nvPr>
        </p:nvSpPr>
        <p:spPr>
          <a:xfrm>
            <a:off x="4199575" y="2540900"/>
            <a:ext cx="4383600" cy="127264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ko-KR" sz="3800">
                <a:latin typeface="Arial"/>
                <a:ea typeface="Arial"/>
                <a:cs typeface="Arial"/>
                <a:sym typeface="Arial"/>
              </a:rPr>
              <a:t>최종모델 선정 및 인사이트 도출</a:t>
            </a:r>
            <a:endParaRPr sz="3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0" name="Google Shape;580;p28"/>
          <p:cNvSpPr txBox="1"/>
          <p:nvPr/>
        </p:nvSpPr>
        <p:spPr>
          <a:xfrm>
            <a:off x="4199575" y="1591150"/>
            <a:ext cx="1230300" cy="881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pace Grotesk"/>
              <a:buNone/>
            </a:pPr>
            <a:r>
              <a:rPr b="0" i="0" lang="ko-KR" sz="5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06</a:t>
            </a:r>
            <a:endParaRPr/>
          </a:p>
        </p:txBody>
      </p:sp>
      <p:pic>
        <p:nvPicPr>
          <p:cNvPr id="581" name="Google Shape;581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10" y="0"/>
            <a:ext cx="340519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29"/>
          <p:cNvSpPr/>
          <p:nvPr/>
        </p:nvSpPr>
        <p:spPr>
          <a:xfrm>
            <a:off x="4885821" y="634798"/>
            <a:ext cx="3364896" cy="318977"/>
          </a:xfrm>
          <a:prstGeom prst="rect">
            <a:avLst/>
          </a:prstGeom>
          <a:solidFill>
            <a:srgbClr val="969CF2"/>
          </a:solidFill>
          <a:ln cap="flat" cmpd="sng" w="25400">
            <a:solidFill>
              <a:srgbClr val="969CF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7" name="Google Shape;587;p29"/>
          <p:cNvSpPr/>
          <p:nvPr/>
        </p:nvSpPr>
        <p:spPr>
          <a:xfrm>
            <a:off x="4885820" y="1005111"/>
            <a:ext cx="3364897" cy="726169"/>
          </a:xfrm>
          <a:prstGeom prst="rect">
            <a:avLst/>
          </a:prstGeom>
          <a:solidFill>
            <a:srgbClr val="F2F2F2"/>
          </a:solidFill>
          <a:ln cap="flat" cmpd="sng" w="25400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8" name="Google Shape;588;p29"/>
          <p:cNvSpPr/>
          <p:nvPr/>
        </p:nvSpPr>
        <p:spPr>
          <a:xfrm>
            <a:off x="931693" y="3626068"/>
            <a:ext cx="3335501" cy="318977"/>
          </a:xfrm>
          <a:prstGeom prst="rect">
            <a:avLst/>
          </a:prstGeom>
          <a:solidFill>
            <a:srgbClr val="969CF2"/>
          </a:solidFill>
          <a:ln cap="flat" cmpd="sng" w="25400">
            <a:solidFill>
              <a:srgbClr val="969CF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9" name="Google Shape;589;p29"/>
          <p:cNvSpPr/>
          <p:nvPr/>
        </p:nvSpPr>
        <p:spPr>
          <a:xfrm>
            <a:off x="931693" y="4008841"/>
            <a:ext cx="3335501" cy="761634"/>
          </a:xfrm>
          <a:prstGeom prst="rect">
            <a:avLst/>
          </a:prstGeom>
          <a:solidFill>
            <a:srgbClr val="F2F2F2"/>
          </a:solidFill>
          <a:ln cap="flat" cmpd="sng" w="25400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0" name="Google Shape;590;p29"/>
          <p:cNvSpPr txBox="1"/>
          <p:nvPr/>
        </p:nvSpPr>
        <p:spPr>
          <a:xfrm>
            <a:off x="103312" y="77397"/>
            <a:ext cx="2859628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pace Grotesk"/>
              <a:buNone/>
            </a:pPr>
            <a:r>
              <a:rPr b="0" i="0" lang="ko-KR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최종 모델_</a:t>
            </a:r>
            <a:r>
              <a:rPr b="0" i="0" lang="ko-KR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XG Boost</a:t>
            </a:r>
            <a:endParaRPr b="0" i="0" sz="1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1" name="Google Shape;591;p29"/>
          <p:cNvSpPr txBox="1"/>
          <p:nvPr/>
        </p:nvSpPr>
        <p:spPr>
          <a:xfrm>
            <a:off x="893282" y="762131"/>
            <a:ext cx="19722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데이터 전처리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92" name="Google Shape;592;p29"/>
          <p:cNvGrpSpPr/>
          <p:nvPr/>
        </p:nvGrpSpPr>
        <p:grpSpPr>
          <a:xfrm>
            <a:off x="489091" y="817075"/>
            <a:ext cx="329194" cy="329202"/>
            <a:chOff x="3282325" y="2035675"/>
            <a:chExt cx="459575" cy="454825"/>
          </a:xfrm>
        </p:grpSpPr>
        <p:sp>
          <p:nvSpPr>
            <p:cNvPr id="593" name="Google Shape;593;p29"/>
            <p:cNvSpPr/>
            <p:nvPr/>
          </p:nvSpPr>
          <p:spPr>
            <a:xfrm>
              <a:off x="3337050" y="2234125"/>
              <a:ext cx="85925" cy="206325"/>
            </a:xfrm>
            <a:custGeom>
              <a:rect b="b" l="l" r="r" t="t"/>
              <a:pathLst>
                <a:path extrusionOk="0" h="8253" w="3437">
                  <a:moveTo>
                    <a:pt x="2305" y="1133"/>
                  </a:moveTo>
                  <a:lnTo>
                    <a:pt x="2305" y="7120"/>
                  </a:lnTo>
                  <a:lnTo>
                    <a:pt x="1133" y="7120"/>
                  </a:lnTo>
                  <a:lnTo>
                    <a:pt x="1133" y="1133"/>
                  </a:lnTo>
                  <a:close/>
                  <a:moveTo>
                    <a:pt x="568" y="0"/>
                  </a:moveTo>
                  <a:cubicBezTo>
                    <a:pt x="254" y="0"/>
                    <a:pt x="1" y="254"/>
                    <a:pt x="1" y="568"/>
                  </a:cubicBezTo>
                  <a:lnTo>
                    <a:pt x="1" y="7688"/>
                  </a:lnTo>
                  <a:cubicBezTo>
                    <a:pt x="1" y="7999"/>
                    <a:pt x="254" y="8253"/>
                    <a:pt x="568" y="8253"/>
                  </a:cubicBezTo>
                  <a:lnTo>
                    <a:pt x="2869" y="8253"/>
                  </a:lnTo>
                  <a:cubicBezTo>
                    <a:pt x="3183" y="8253"/>
                    <a:pt x="3437" y="7999"/>
                    <a:pt x="3437" y="7688"/>
                  </a:cubicBezTo>
                  <a:lnTo>
                    <a:pt x="3437" y="568"/>
                  </a:lnTo>
                  <a:cubicBezTo>
                    <a:pt x="3437" y="254"/>
                    <a:pt x="3183" y="0"/>
                    <a:pt x="28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4" name="Google Shape;594;p29"/>
            <p:cNvSpPr/>
            <p:nvPr/>
          </p:nvSpPr>
          <p:spPr>
            <a:xfrm>
              <a:off x="3451275" y="2175475"/>
              <a:ext cx="84925" cy="264975"/>
            </a:xfrm>
            <a:custGeom>
              <a:rect b="b" l="l" r="r" t="t"/>
              <a:pathLst>
                <a:path extrusionOk="0" h="10599" w="3397">
                  <a:moveTo>
                    <a:pt x="2265" y="1133"/>
                  </a:moveTo>
                  <a:lnTo>
                    <a:pt x="2265" y="9466"/>
                  </a:lnTo>
                  <a:lnTo>
                    <a:pt x="1132" y="9466"/>
                  </a:lnTo>
                  <a:lnTo>
                    <a:pt x="1132" y="1133"/>
                  </a:lnTo>
                  <a:close/>
                  <a:moveTo>
                    <a:pt x="565" y="0"/>
                  </a:moveTo>
                  <a:cubicBezTo>
                    <a:pt x="254" y="0"/>
                    <a:pt x="0" y="254"/>
                    <a:pt x="0" y="565"/>
                  </a:cubicBezTo>
                  <a:lnTo>
                    <a:pt x="0" y="10034"/>
                  </a:lnTo>
                  <a:cubicBezTo>
                    <a:pt x="0" y="10345"/>
                    <a:pt x="254" y="10599"/>
                    <a:pt x="565" y="10599"/>
                  </a:cubicBezTo>
                  <a:lnTo>
                    <a:pt x="2829" y="10599"/>
                  </a:lnTo>
                  <a:cubicBezTo>
                    <a:pt x="3143" y="10599"/>
                    <a:pt x="3397" y="10345"/>
                    <a:pt x="3397" y="10034"/>
                  </a:cubicBezTo>
                  <a:lnTo>
                    <a:pt x="3397" y="565"/>
                  </a:lnTo>
                  <a:cubicBezTo>
                    <a:pt x="3397" y="254"/>
                    <a:pt x="3143" y="0"/>
                    <a:pt x="28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5" name="Google Shape;595;p29"/>
            <p:cNvSpPr/>
            <p:nvPr/>
          </p:nvSpPr>
          <p:spPr>
            <a:xfrm>
              <a:off x="3564500" y="2116825"/>
              <a:ext cx="84950" cy="323625"/>
            </a:xfrm>
            <a:custGeom>
              <a:rect b="b" l="l" r="r" t="t"/>
              <a:pathLst>
                <a:path extrusionOk="0" h="12945" w="3398">
                  <a:moveTo>
                    <a:pt x="2265" y="1132"/>
                  </a:moveTo>
                  <a:lnTo>
                    <a:pt x="2265" y="11812"/>
                  </a:lnTo>
                  <a:lnTo>
                    <a:pt x="1133" y="11812"/>
                  </a:lnTo>
                  <a:lnTo>
                    <a:pt x="1133" y="1132"/>
                  </a:lnTo>
                  <a:close/>
                  <a:moveTo>
                    <a:pt x="565" y="0"/>
                  </a:moveTo>
                  <a:cubicBezTo>
                    <a:pt x="254" y="0"/>
                    <a:pt x="0" y="251"/>
                    <a:pt x="0" y="565"/>
                  </a:cubicBezTo>
                  <a:lnTo>
                    <a:pt x="0" y="12380"/>
                  </a:lnTo>
                  <a:cubicBezTo>
                    <a:pt x="0" y="12691"/>
                    <a:pt x="254" y="12945"/>
                    <a:pt x="565" y="12945"/>
                  </a:cubicBezTo>
                  <a:lnTo>
                    <a:pt x="2829" y="12945"/>
                  </a:lnTo>
                  <a:cubicBezTo>
                    <a:pt x="3144" y="12945"/>
                    <a:pt x="3397" y="12691"/>
                    <a:pt x="3397" y="12380"/>
                  </a:cubicBezTo>
                  <a:lnTo>
                    <a:pt x="3397" y="565"/>
                  </a:lnTo>
                  <a:cubicBezTo>
                    <a:pt x="3397" y="251"/>
                    <a:pt x="3144" y="0"/>
                    <a:pt x="28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6" name="Google Shape;596;p29"/>
            <p:cNvSpPr/>
            <p:nvPr/>
          </p:nvSpPr>
          <p:spPr>
            <a:xfrm>
              <a:off x="3282325" y="2035675"/>
              <a:ext cx="459575" cy="454825"/>
            </a:xfrm>
            <a:custGeom>
              <a:rect b="b" l="l" r="r" t="t"/>
              <a:pathLst>
                <a:path extrusionOk="0" h="18193" w="18383">
                  <a:moveTo>
                    <a:pt x="568" y="0"/>
                  </a:moveTo>
                  <a:cubicBezTo>
                    <a:pt x="254" y="0"/>
                    <a:pt x="1" y="251"/>
                    <a:pt x="1" y="565"/>
                  </a:cubicBezTo>
                  <a:lnTo>
                    <a:pt x="1" y="17625"/>
                  </a:lnTo>
                  <a:cubicBezTo>
                    <a:pt x="1" y="17939"/>
                    <a:pt x="254" y="18192"/>
                    <a:pt x="568" y="18192"/>
                  </a:cubicBezTo>
                  <a:lnTo>
                    <a:pt x="17815" y="18192"/>
                  </a:lnTo>
                  <a:cubicBezTo>
                    <a:pt x="18129" y="18192"/>
                    <a:pt x="18383" y="17939"/>
                    <a:pt x="18383" y="17625"/>
                  </a:cubicBezTo>
                  <a:cubicBezTo>
                    <a:pt x="18383" y="17311"/>
                    <a:pt x="18129" y="17060"/>
                    <a:pt x="17815" y="17060"/>
                  </a:cubicBezTo>
                  <a:lnTo>
                    <a:pt x="1133" y="17060"/>
                  </a:lnTo>
                  <a:lnTo>
                    <a:pt x="1133" y="565"/>
                  </a:lnTo>
                  <a:cubicBezTo>
                    <a:pt x="1133" y="251"/>
                    <a:pt x="879" y="0"/>
                    <a:pt x="5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597" name="Google Shape;597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4274" y="1463701"/>
            <a:ext cx="3530926" cy="1830850"/>
          </a:xfrm>
          <a:prstGeom prst="rect">
            <a:avLst/>
          </a:prstGeom>
          <a:noFill/>
          <a:ln>
            <a:noFill/>
          </a:ln>
        </p:spPr>
      </p:pic>
      <p:sp>
        <p:nvSpPr>
          <p:cNvPr id="598" name="Google Shape;598;p29"/>
          <p:cNvSpPr txBox="1"/>
          <p:nvPr/>
        </p:nvSpPr>
        <p:spPr>
          <a:xfrm>
            <a:off x="5366867" y="655704"/>
            <a:ext cx="2317897" cy="2923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1. ID 열 제거</a:t>
            </a:r>
            <a:endParaRPr/>
          </a:p>
        </p:txBody>
      </p:sp>
      <p:sp>
        <p:nvSpPr>
          <p:cNvPr id="599" name="Google Shape;599;p29"/>
          <p:cNvSpPr/>
          <p:nvPr/>
        </p:nvSpPr>
        <p:spPr>
          <a:xfrm>
            <a:off x="4902372" y="1069648"/>
            <a:ext cx="3540642" cy="534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635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b="0" i="0" lang="ko-KR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처음 1000개의 행만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35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b="0" i="0" lang="ko-KR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ID가 커지거나 작아져도 눈에 띄는 확실한 Price 패턴 X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0" name="Google Shape;600;p29"/>
          <p:cNvSpPr txBox="1"/>
          <p:nvPr/>
        </p:nvSpPr>
        <p:spPr>
          <a:xfrm>
            <a:off x="1370788" y="3633528"/>
            <a:ext cx="2317897" cy="2923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2. Mileage 열</a:t>
            </a:r>
            <a:endParaRPr/>
          </a:p>
        </p:txBody>
      </p:sp>
      <p:sp>
        <p:nvSpPr>
          <p:cNvPr id="601" name="Google Shape;601;p29"/>
          <p:cNvSpPr/>
          <p:nvPr/>
        </p:nvSpPr>
        <p:spPr>
          <a:xfrm>
            <a:off x="1477472" y="4127535"/>
            <a:ext cx="2406502" cy="52424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635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b="0" i="0" lang="ko-KR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km 제거, 정수형 변환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35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b="0" i="0" lang="ko-KR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0인 행 제거</a:t>
            </a:r>
            <a:endParaRPr/>
          </a:p>
        </p:txBody>
      </p:sp>
      <p:pic>
        <p:nvPicPr>
          <p:cNvPr id="602" name="Google Shape;602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86339" y="2012301"/>
            <a:ext cx="4172708" cy="1153817"/>
          </a:xfrm>
          <a:prstGeom prst="rect">
            <a:avLst/>
          </a:prstGeom>
          <a:noFill/>
          <a:ln>
            <a:noFill/>
          </a:ln>
        </p:spPr>
      </p:pic>
      <p:sp>
        <p:nvSpPr>
          <p:cNvPr id="603" name="Google Shape;603;p29"/>
          <p:cNvSpPr/>
          <p:nvPr/>
        </p:nvSpPr>
        <p:spPr>
          <a:xfrm>
            <a:off x="5179575" y="3627461"/>
            <a:ext cx="2986236" cy="318977"/>
          </a:xfrm>
          <a:prstGeom prst="rect">
            <a:avLst/>
          </a:prstGeom>
          <a:solidFill>
            <a:srgbClr val="969CF2"/>
          </a:solidFill>
          <a:ln cap="flat" cmpd="sng" w="25400">
            <a:solidFill>
              <a:srgbClr val="969CF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3. 전체 분포 확인</a:t>
            </a:r>
            <a:endParaRPr/>
          </a:p>
        </p:txBody>
      </p:sp>
      <p:sp>
        <p:nvSpPr>
          <p:cNvPr id="604" name="Google Shape;604;p29"/>
          <p:cNvSpPr/>
          <p:nvPr/>
        </p:nvSpPr>
        <p:spPr>
          <a:xfrm>
            <a:off x="5179575" y="3993601"/>
            <a:ext cx="2986236" cy="825430"/>
          </a:xfrm>
          <a:prstGeom prst="rect">
            <a:avLst/>
          </a:prstGeom>
          <a:solidFill>
            <a:srgbClr val="F2F2F2"/>
          </a:solidFill>
          <a:ln cap="flat" cmpd="sng" w="25400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635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b="0" i="0" lang="ko-KR" sz="1000" u="none" cap="none" strike="noStrike">
                <a:solidFill>
                  <a:srgbClr val="110830"/>
                </a:solidFill>
                <a:latin typeface="Arial"/>
                <a:ea typeface="Arial"/>
                <a:cs typeface="Arial"/>
                <a:sym typeface="Arial"/>
              </a:rPr>
              <a:t> 정규분포가 없으므로 Z score 적용 x ,</a:t>
            </a:r>
            <a:endParaRPr/>
          </a:p>
          <a:p>
            <a:pPr indent="-635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b="0" i="0" lang="ko-KR" sz="1000" u="none" cap="none" strike="noStrike">
                <a:solidFill>
                  <a:srgbClr val="110830"/>
                </a:solidFill>
                <a:latin typeface="Arial"/>
                <a:ea typeface="Arial"/>
                <a:cs typeface="Arial"/>
                <a:sym typeface="Arial"/>
              </a:rPr>
              <a:t> IQR로 이상치 처리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"/>
          <p:cNvSpPr/>
          <p:nvPr/>
        </p:nvSpPr>
        <p:spPr>
          <a:xfrm>
            <a:off x="508000" y="261257"/>
            <a:ext cx="1255486" cy="580572"/>
          </a:xfrm>
          <a:prstGeom prst="rect">
            <a:avLst/>
          </a:prstGeom>
          <a:solidFill>
            <a:srgbClr val="B3CAF6"/>
          </a:solidFill>
          <a:ln cap="flat" cmpd="sng" w="25400">
            <a:solidFill>
              <a:srgbClr val="B3CAF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700" u="none" cap="none" strike="noStrike">
                <a:solidFill>
                  <a:srgbClr val="110830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b="1" i="0" sz="1700" u="none" cap="none" strike="noStrike">
              <a:solidFill>
                <a:srgbClr val="11083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p3"/>
          <p:cNvSpPr/>
          <p:nvPr/>
        </p:nvSpPr>
        <p:spPr>
          <a:xfrm>
            <a:off x="2478315" y="1474434"/>
            <a:ext cx="1624163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20240605 이채윤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3"/>
          <p:cNvSpPr/>
          <p:nvPr/>
        </p:nvSpPr>
        <p:spPr>
          <a:xfrm>
            <a:off x="5031350" y="1471633"/>
            <a:ext cx="156324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20222061 장동환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3"/>
          <p:cNvSpPr/>
          <p:nvPr/>
        </p:nvSpPr>
        <p:spPr>
          <a:xfrm>
            <a:off x="5031350" y="2549900"/>
            <a:ext cx="156324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20231842 나정연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p3"/>
          <p:cNvSpPr/>
          <p:nvPr/>
        </p:nvSpPr>
        <p:spPr>
          <a:xfrm>
            <a:off x="2478315" y="2625271"/>
            <a:ext cx="153439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20211204 이지우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p3"/>
          <p:cNvSpPr txBox="1"/>
          <p:nvPr/>
        </p:nvSpPr>
        <p:spPr>
          <a:xfrm>
            <a:off x="2478315" y="1782210"/>
            <a:ext cx="2209800" cy="35524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</a:pPr>
            <a:r>
              <a:rPr b="0" i="0" lang="ko-KR" sz="1700" u="none" cap="none" strike="noStrike">
                <a:solidFill>
                  <a:srgbClr val="7E87F0"/>
                </a:solidFill>
                <a:latin typeface="Arial"/>
                <a:ea typeface="Arial"/>
                <a:cs typeface="Arial"/>
                <a:sym typeface="Arial"/>
              </a:rPr>
              <a:t>선형회귀 분석</a:t>
            </a:r>
            <a:endParaRPr/>
          </a:p>
        </p:txBody>
      </p:sp>
      <p:sp>
        <p:nvSpPr>
          <p:cNvPr id="234" name="Google Shape;234;p3"/>
          <p:cNvSpPr txBox="1"/>
          <p:nvPr/>
        </p:nvSpPr>
        <p:spPr>
          <a:xfrm>
            <a:off x="5031350" y="1779410"/>
            <a:ext cx="1710538" cy="35524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</a:pPr>
            <a:r>
              <a:rPr b="0" i="0" lang="ko-KR" sz="1700" u="none" cap="none" strike="noStrike">
                <a:solidFill>
                  <a:srgbClr val="7E87F0"/>
                </a:solidFill>
                <a:latin typeface="Arial"/>
                <a:ea typeface="Arial"/>
                <a:cs typeface="Arial"/>
                <a:sym typeface="Arial"/>
              </a:rPr>
              <a:t>릿지회귀 분석</a:t>
            </a:r>
            <a:endParaRPr/>
          </a:p>
        </p:txBody>
      </p:sp>
      <p:sp>
        <p:nvSpPr>
          <p:cNvPr id="235" name="Google Shape;235;p3"/>
          <p:cNvSpPr txBox="1"/>
          <p:nvPr/>
        </p:nvSpPr>
        <p:spPr>
          <a:xfrm>
            <a:off x="2479884" y="2860477"/>
            <a:ext cx="1072514" cy="63466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</a:pPr>
            <a:r>
              <a:rPr b="0" i="0" lang="ko-KR" sz="1700" u="none" cap="none" strike="noStrike">
                <a:solidFill>
                  <a:srgbClr val="7E87F0"/>
                </a:solidFill>
                <a:latin typeface="Arial"/>
                <a:ea typeface="Arial"/>
                <a:cs typeface="Arial"/>
                <a:sym typeface="Arial"/>
              </a:rPr>
              <a:t>Random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</a:pPr>
            <a:r>
              <a:rPr b="0" i="0" lang="ko-KR" sz="1700" u="none" cap="none" strike="noStrike">
                <a:solidFill>
                  <a:srgbClr val="7E87F0"/>
                </a:solidFill>
                <a:latin typeface="Arial"/>
                <a:ea typeface="Arial"/>
                <a:cs typeface="Arial"/>
                <a:sym typeface="Arial"/>
              </a:rPr>
              <a:t>forest</a:t>
            </a:r>
            <a:endParaRPr b="0" i="0" sz="1700" u="none" cap="none" strike="noStrike">
              <a:solidFill>
                <a:srgbClr val="7E87F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p3"/>
          <p:cNvSpPr txBox="1"/>
          <p:nvPr/>
        </p:nvSpPr>
        <p:spPr>
          <a:xfrm>
            <a:off x="5063736" y="2799153"/>
            <a:ext cx="1072514" cy="63466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</a:pPr>
            <a:r>
              <a:rPr b="0" i="0" lang="ko-KR" sz="1700" u="none" cap="none" strike="noStrike">
                <a:solidFill>
                  <a:srgbClr val="7E87F0"/>
                </a:solidFill>
                <a:latin typeface="Arial"/>
                <a:ea typeface="Arial"/>
                <a:cs typeface="Arial"/>
                <a:sym typeface="Arial"/>
              </a:rPr>
              <a:t>XG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</a:pPr>
            <a:r>
              <a:rPr b="0" i="0" lang="ko-KR" sz="1700" u="none" cap="none" strike="noStrike">
                <a:solidFill>
                  <a:srgbClr val="7E87F0"/>
                </a:solidFill>
                <a:latin typeface="Arial"/>
                <a:ea typeface="Arial"/>
                <a:cs typeface="Arial"/>
                <a:sym typeface="Arial"/>
              </a:rPr>
              <a:t>boost</a:t>
            </a:r>
            <a:endParaRPr b="0" i="0" sz="1700" u="none" cap="none" strike="noStrike">
              <a:solidFill>
                <a:srgbClr val="7E87F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p3"/>
          <p:cNvSpPr txBox="1"/>
          <p:nvPr>
            <p:ph idx="4294967295" type="subTitle"/>
          </p:nvPr>
        </p:nvSpPr>
        <p:spPr>
          <a:xfrm>
            <a:off x="2435858" y="3929732"/>
            <a:ext cx="5190984" cy="41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iro"/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데이터 전처리, 변수 간 상관관계 파악, 시각화, 모델링, 모델 튜닝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p3"/>
          <p:cNvSpPr/>
          <p:nvPr/>
        </p:nvSpPr>
        <p:spPr>
          <a:xfrm>
            <a:off x="2014210" y="4023566"/>
            <a:ext cx="268080" cy="311403"/>
          </a:xfrm>
          <a:custGeom>
            <a:rect b="b" l="l" r="r" t="t"/>
            <a:pathLst>
              <a:path extrusionOk="0" h="18118" w="19326">
                <a:moveTo>
                  <a:pt x="17628" y="6794"/>
                </a:moveTo>
                <a:cubicBezTo>
                  <a:pt x="17939" y="6794"/>
                  <a:pt x="18193" y="7048"/>
                  <a:pt x="18193" y="7362"/>
                </a:cubicBezTo>
                <a:lnTo>
                  <a:pt x="18193" y="7927"/>
                </a:lnTo>
                <a:lnTo>
                  <a:pt x="12532" y="7927"/>
                </a:lnTo>
                <a:lnTo>
                  <a:pt x="12532" y="7362"/>
                </a:lnTo>
                <a:cubicBezTo>
                  <a:pt x="12532" y="7048"/>
                  <a:pt x="12785" y="6794"/>
                  <a:pt x="13099" y="6794"/>
                </a:cubicBezTo>
                <a:close/>
                <a:moveTo>
                  <a:pt x="17628" y="1133"/>
                </a:moveTo>
                <a:cubicBezTo>
                  <a:pt x="17939" y="1133"/>
                  <a:pt x="18193" y="1387"/>
                  <a:pt x="18193" y="1701"/>
                </a:cubicBezTo>
                <a:lnTo>
                  <a:pt x="18193" y="5759"/>
                </a:lnTo>
                <a:cubicBezTo>
                  <a:pt x="18012" y="5695"/>
                  <a:pt x="17819" y="5662"/>
                  <a:pt x="17628" y="5662"/>
                </a:cubicBezTo>
                <a:lnTo>
                  <a:pt x="13099" y="5662"/>
                </a:lnTo>
                <a:cubicBezTo>
                  <a:pt x="12160" y="5662"/>
                  <a:pt x="11399" y="6423"/>
                  <a:pt x="11399" y="7362"/>
                </a:cubicBezTo>
                <a:lnTo>
                  <a:pt x="11399" y="11324"/>
                </a:lnTo>
                <a:lnTo>
                  <a:pt x="1133" y="11324"/>
                </a:lnTo>
                <a:lnTo>
                  <a:pt x="1133" y="1701"/>
                </a:lnTo>
                <a:cubicBezTo>
                  <a:pt x="1133" y="1387"/>
                  <a:pt x="1387" y="1133"/>
                  <a:pt x="1701" y="1133"/>
                </a:cubicBezTo>
                <a:close/>
                <a:moveTo>
                  <a:pt x="11399" y="12456"/>
                </a:moveTo>
                <a:lnTo>
                  <a:pt x="11399" y="13588"/>
                </a:lnTo>
                <a:lnTo>
                  <a:pt x="1701" y="13588"/>
                </a:lnTo>
                <a:cubicBezTo>
                  <a:pt x="1387" y="13588"/>
                  <a:pt x="1133" y="13335"/>
                  <a:pt x="1133" y="13024"/>
                </a:cubicBezTo>
                <a:lnTo>
                  <a:pt x="1133" y="12456"/>
                </a:lnTo>
                <a:close/>
                <a:moveTo>
                  <a:pt x="18193" y="9059"/>
                </a:moveTo>
                <a:lnTo>
                  <a:pt x="18193" y="14720"/>
                </a:lnTo>
                <a:lnTo>
                  <a:pt x="12532" y="14720"/>
                </a:lnTo>
                <a:lnTo>
                  <a:pt x="12532" y="9059"/>
                </a:lnTo>
                <a:close/>
                <a:moveTo>
                  <a:pt x="11399" y="14720"/>
                </a:moveTo>
                <a:lnTo>
                  <a:pt x="11399" y="16420"/>
                </a:lnTo>
                <a:cubicBezTo>
                  <a:pt x="11399" y="16611"/>
                  <a:pt x="11432" y="16804"/>
                  <a:pt x="11496" y="16985"/>
                </a:cubicBezTo>
                <a:lnTo>
                  <a:pt x="7051" y="16985"/>
                </a:lnTo>
                <a:lnTo>
                  <a:pt x="7806" y="14720"/>
                </a:lnTo>
                <a:close/>
                <a:moveTo>
                  <a:pt x="18193" y="15853"/>
                </a:moveTo>
                <a:lnTo>
                  <a:pt x="18193" y="16420"/>
                </a:lnTo>
                <a:cubicBezTo>
                  <a:pt x="18193" y="16731"/>
                  <a:pt x="17939" y="16985"/>
                  <a:pt x="17628" y="16985"/>
                </a:cubicBezTo>
                <a:lnTo>
                  <a:pt x="13099" y="16985"/>
                </a:lnTo>
                <a:cubicBezTo>
                  <a:pt x="12785" y="16985"/>
                  <a:pt x="12532" y="16731"/>
                  <a:pt x="12532" y="16420"/>
                </a:cubicBezTo>
                <a:lnTo>
                  <a:pt x="12532" y="15853"/>
                </a:lnTo>
                <a:close/>
                <a:moveTo>
                  <a:pt x="1701" y="1"/>
                </a:moveTo>
                <a:cubicBezTo>
                  <a:pt x="762" y="1"/>
                  <a:pt x="1" y="762"/>
                  <a:pt x="1" y="1701"/>
                </a:cubicBezTo>
                <a:lnTo>
                  <a:pt x="1" y="13024"/>
                </a:lnTo>
                <a:cubicBezTo>
                  <a:pt x="1" y="13960"/>
                  <a:pt x="762" y="14720"/>
                  <a:pt x="1701" y="14720"/>
                </a:cubicBezTo>
                <a:lnTo>
                  <a:pt x="6613" y="14720"/>
                </a:lnTo>
                <a:lnTo>
                  <a:pt x="5859" y="16985"/>
                </a:lnTo>
                <a:lnTo>
                  <a:pt x="4002" y="16985"/>
                </a:lnTo>
                <a:cubicBezTo>
                  <a:pt x="3688" y="16985"/>
                  <a:pt x="3437" y="17239"/>
                  <a:pt x="3437" y="17553"/>
                </a:cubicBezTo>
                <a:cubicBezTo>
                  <a:pt x="3437" y="17864"/>
                  <a:pt x="3688" y="18117"/>
                  <a:pt x="4002" y="18117"/>
                </a:cubicBezTo>
                <a:lnTo>
                  <a:pt x="17628" y="18117"/>
                </a:lnTo>
                <a:cubicBezTo>
                  <a:pt x="18564" y="18117"/>
                  <a:pt x="19325" y="17356"/>
                  <a:pt x="19325" y="16420"/>
                </a:cubicBezTo>
                <a:lnTo>
                  <a:pt x="19325" y="1701"/>
                </a:lnTo>
                <a:cubicBezTo>
                  <a:pt x="19325" y="762"/>
                  <a:pt x="18564" y="1"/>
                  <a:pt x="1762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30"/>
          <p:cNvSpPr txBox="1"/>
          <p:nvPr/>
        </p:nvSpPr>
        <p:spPr>
          <a:xfrm>
            <a:off x="1247931" y="517666"/>
            <a:ext cx="2317897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4. Levy 열</a:t>
            </a:r>
            <a:endParaRPr/>
          </a:p>
        </p:txBody>
      </p:sp>
      <p:pic>
        <p:nvPicPr>
          <p:cNvPr id="610" name="Google Shape;610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35427" y="1109658"/>
            <a:ext cx="4081955" cy="3401629"/>
          </a:xfrm>
          <a:prstGeom prst="rect">
            <a:avLst/>
          </a:prstGeom>
          <a:noFill/>
          <a:ln>
            <a:noFill/>
          </a:ln>
        </p:spPr>
      </p:pic>
      <p:sp>
        <p:nvSpPr>
          <p:cNvPr id="611" name="Google Shape;611;p30"/>
          <p:cNvSpPr/>
          <p:nvPr/>
        </p:nvSpPr>
        <p:spPr>
          <a:xfrm>
            <a:off x="1247931" y="1843110"/>
            <a:ext cx="2485159" cy="1477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635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AutoNum type="arabicPeriod"/>
            </a:pPr>
            <a:r>
              <a:rPr b="0" i="0" lang="ko-KR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제조업체, 모델, 카테고리</a:t>
            </a:r>
            <a:endParaRPr/>
          </a:p>
          <a:p>
            <a:pPr indent="-635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AutoNum type="arabicPeriod"/>
            </a:pPr>
            <a:r>
              <a:rPr b="0" i="0" lang="ko-KR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카테고리, 제조업체</a:t>
            </a:r>
            <a:endParaRPr/>
          </a:p>
          <a:p>
            <a:pPr indent="-635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AutoNum type="arabicPeriod"/>
            </a:pPr>
            <a:r>
              <a:rPr b="0" i="0" lang="ko-KR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카테고리</a:t>
            </a:r>
            <a:endParaRPr/>
          </a:p>
          <a:p>
            <a:pPr indent="-635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AutoNum type="arabicPeriod"/>
            </a:pPr>
            <a:r>
              <a:rPr b="0" i="0" lang="ko-KR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제조업체</a:t>
            </a:r>
            <a:endParaRPr/>
          </a:p>
          <a:p>
            <a:pPr indent="-635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AutoNum type="arabicPeriod"/>
            </a:pPr>
            <a:r>
              <a:rPr b="0" i="0" lang="ko-KR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모델 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순으로 </a:t>
            </a:r>
            <a:r>
              <a:rPr b="0" i="0" lang="ko-KR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평균 </a:t>
            </a:r>
            <a:r>
              <a:rPr b="0" i="0" lang="ko-KR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내어 결측치 채움</a:t>
            </a:r>
            <a:endParaRPr/>
          </a:p>
        </p:txBody>
      </p:sp>
      <p:sp>
        <p:nvSpPr>
          <p:cNvPr id="612" name="Google Shape;612;p30"/>
          <p:cNvSpPr/>
          <p:nvPr/>
        </p:nvSpPr>
        <p:spPr>
          <a:xfrm>
            <a:off x="1211366" y="376980"/>
            <a:ext cx="2906086" cy="508420"/>
          </a:xfrm>
          <a:prstGeom prst="rect">
            <a:avLst/>
          </a:prstGeom>
          <a:solidFill>
            <a:srgbClr val="969CF2"/>
          </a:solidFill>
          <a:ln cap="flat" cmpd="sng" w="25400">
            <a:solidFill>
              <a:srgbClr val="969CF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3" name="Google Shape;613;p30"/>
          <p:cNvSpPr/>
          <p:nvPr/>
        </p:nvSpPr>
        <p:spPr>
          <a:xfrm>
            <a:off x="1204715" y="940041"/>
            <a:ext cx="2919389" cy="3828860"/>
          </a:xfrm>
          <a:prstGeom prst="rect">
            <a:avLst/>
          </a:prstGeom>
          <a:solidFill>
            <a:srgbClr val="F2F2F2"/>
          </a:solidFill>
          <a:ln cap="flat" cmpd="sng" w="25400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4" name="Google Shape;614;p30"/>
          <p:cNvSpPr txBox="1"/>
          <p:nvPr/>
        </p:nvSpPr>
        <p:spPr>
          <a:xfrm>
            <a:off x="1542884" y="475314"/>
            <a:ext cx="2317897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4. Levy 열</a:t>
            </a:r>
            <a:endParaRPr/>
          </a:p>
        </p:txBody>
      </p:sp>
      <p:sp>
        <p:nvSpPr>
          <p:cNvPr id="615" name="Google Shape;615;p30"/>
          <p:cNvSpPr/>
          <p:nvPr/>
        </p:nvSpPr>
        <p:spPr>
          <a:xfrm>
            <a:off x="1247688" y="1109658"/>
            <a:ext cx="2876416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  제조업체, 모델, 카테고리를 라벨 인코딩해서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 상관관계 </a:t>
            </a:r>
            <a:r>
              <a:rPr b="0" i="0" lang="ko-KR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확인</a:t>
            </a:r>
            <a:endParaRPr/>
          </a:p>
        </p:txBody>
      </p:sp>
      <p:sp>
        <p:nvSpPr>
          <p:cNvPr id="616" name="Google Shape;616;p30"/>
          <p:cNvSpPr/>
          <p:nvPr/>
        </p:nvSpPr>
        <p:spPr>
          <a:xfrm>
            <a:off x="1459254" y="1843110"/>
            <a:ext cx="2485159" cy="1477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635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AutoNum type="arabicPeriod"/>
            </a:pPr>
            <a:r>
              <a:rPr b="0" i="0" lang="ko-KR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제조업체, 모델, 카테고리</a:t>
            </a:r>
            <a:endParaRPr/>
          </a:p>
          <a:p>
            <a:pPr indent="-635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AutoNum type="arabicPeriod"/>
            </a:pPr>
            <a:r>
              <a:rPr b="0" i="0" lang="ko-KR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카테고리, 제조업체</a:t>
            </a:r>
            <a:endParaRPr/>
          </a:p>
          <a:p>
            <a:pPr indent="-635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AutoNum type="arabicPeriod"/>
            </a:pPr>
            <a:r>
              <a:rPr b="0" i="0" lang="ko-KR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카테고리</a:t>
            </a:r>
            <a:endParaRPr/>
          </a:p>
          <a:p>
            <a:pPr indent="-635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AutoNum type="arabicPeriod"/>
            </a:pPr>
            <a:r>
              <a:rPr b="0" i="0" lang="ko-KR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제조업체</a:t>
            </a:r>
            <a:endParaRPr/>
          </a:p>
          <a:p>
            <a:pPr indent="-635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AutoNum type="arabicPeriod"/>
            </a:pPr>
            <a:r>
              <a:rPr b="0" i="0" lang="ko-KR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모델 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순으로 </a:t>
            </a:r>
            <a:r>
              <a:rPr b="0" i="0" lang="ko-KR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평균 </a:t>
            </a:r>
            <a:r>
              <a:rPr b="0" i="0" lang="ko-KR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내어 결측치 채움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31"/>
          <p:cNvSpPr/>
          <p:nvPr/>
        </p:nvSpPr>
        <p:spPr>
          <a:xfrm>
            <a:off x="979574" y="431634"/>
            <a:ext cx="3338402" cy="476181"/>
          </a:xfrm>
          <a:prstGeom prst="rect">
            <a:avLst/>
          </a:prstGeom>
          <a:solidFill>
            <a:srgbClr val="969CF2"/>
          </a:solidFill>
          <a:ln cap="flat" cmpd="sng" w="25400">
            <a:solidFill>
              <a:srgbClr val="969CF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2" name="Google Shape;622;p31"/>
          <p:cNvSpPr/>
          <p:nvPr/>
        </p:nvSpPr>
        <p:spPr>
          <a:xfrm>
            <a:off x="970736" y="522246"/>
            <a:ext cx="3351473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5. Engine volume 열</a:t>
            </a:r>
            <a:endParaRPr/>
          </a:p>
        </p:txBody>
      </p:sp>
      <p:sp>
        <p:nvSpPr>
          <p:cNvPr id="623" name="Google Shape;623;p31"/>
          <p:cNvSpPr/>
          <p:nvPr/>
        </p:nvSpPr>
        <p:spPr>
          <a:xfrm>
            <a:off x="970735" y="922261"/>
            <a:ext cx="3351473" cy="37559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b="0" i="0" lang="ko-KR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수치형으로 다루기 위해  turbo가 붙은 경우  </a:t>
            </a:r>
            <a:r>
              <a:rPr b="0" i="0" lang="ko-KR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b="0" i="0" lang="ko-KR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아닌 경우 </a:t>
            </a:r>
            <a:r>
              <a:rPr b="0" i="0" lang="ko-KR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b="0" i="0" lang="ko-KR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으로 처리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07950" lvl="0" marL="1714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07950" lvl="0" marL="1714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07950" lvl="0" marL="1714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07950" lvl="0" marL="1714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07950" lvl="0" marL="1714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07950" lvl="0" marL="1714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07950" lvl="0" marL="1714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07950" lvl="0" marL="1714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07950" lvl="0" marL="1714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07950" lvl="0" marL="1714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07950" lvl="0" marL="1714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07950" lvl="0" marL="1714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07950" lvl="0" marL="1714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07950" lvl="0" marL="1714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24" name="Google Shape;624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07681" y="1447398"/>
            <a:ext cx="1884605" cy="1449237"/>
          </a:xfrm>
          <a:prstGeom prst="rect">
            <a:avLst/>
          </a:prstGeom>
          <a:noFill/>
          <a:ln>
            <a:noFill/>
          </a:ln>
        </p:spPr>
      </p:pic>
      <p:sp>
        <p:nvSpPr>
          <p:cNvPr id="625" name="Google Shape;625;p31"/>
          <p:cNvSpPr/>
          <p:nvPr/>
        </p:nvSpPr>
        <p:spPr>
          <a:xfrm>
            <a:off x="4706492" y="431634"/>
            <a:ext cx="3698649" cy="476181"/>
          </a:xfrm>
          <a:prstGeom prst="rect">
            <a:avLst/>
          </a:prstGeom>
          <a:solidFill>
            <a:srgbClr val="969CF2"/>
          </a:solidFill>
          <a:ln cap="flat" cmpd="sng" w="25400">
            <a:solidFill>
              <a:srgbClr val="969CF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6" name="Google Shape;626;p31"/>
          <p:cNvSpPr/>
          <p:nvPr/>
        </p:nvSpPr>
        <p:spPr>
          <a:xfrm>
            <a:off x="4542374" y="515835"/>
            <a:ext cx="371558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6. Cylinders 열</a:t>
            </a:r>
            <a:endParaRPr/>
          </a:p>
        </p:txBody>
      </p:sp>
      <p:sp>
        <p:nvSpPr>
          <p:cNvPr id="627" name="Google Shape;627;p31"/>
          <p:cNvSpPr/>
          <p:nvPr/>
        </p:nvSpPr>
        <p:spPr>
          <a:xfrm>
            <a:off x="4689553" y="924053"/>
            <a:ext cx="3715580" cy="37559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b="0" i="0" lang="ko-KR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이상치 제거( 일반적으로 실린더 개수는 </a:t>
            </a:r>
            <a:r>
              <a:rPr b="0" i="0" lang="ko-KR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3-12개</a:t>
            </a:r>
            <a:r>
              <a:rPr b="0" i="0" lang="ko-KR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사이 존재 )</a:t>
            </a:r>
            <a:endParaRPr/>
          </a:p>
          <a:p>
            <a:pPr indent="-107950" lvl="0" marL="1714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07950" lvl="0" marL="1714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07950" lvl="0" marL="1714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07950" lvl="0" marL="1714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07950" lvl="0" marL="1714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07950" lvl="0" marL="1714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07950" lvl="0" marL="1714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07950" lvl="0" marL="1714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각 </a:t>
            </a:r>
            <a:r>
              <a:rPr b="0" i="0" lang="ko-KR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카테고리별</a:t>
            </a:r>
            <a:r>
              <a:rPr b="0" i="0" lang="ko-KR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실린더 범위 내로 값 보정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b="0" i="0" lang="ko-KR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Engine Volume(배기량)/실린더 개수(Cylinders)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=실린더 한 개당 흡기 가능한 부피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b="0" i="0" lang="ko-KR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한 차량의 엔진 볼륨(배기량)은 실린더 개수에 비례하기 때문에 배기량을 한번에 다뤄버리면, 각 차량의 </a:t>
            </a:r>
            <a:r>
              <a:rPr b="0" i="0" lang="ko-KR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특색</a:t>
            </a:r>
            <a:r>
              <a:rPr b="0" i="0" lang="ko-KR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을 반영하지 못한다 판단, </a:t>
            </a:r>
            <a:endParaRPr/>
          </a:p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b="0" i="0" lang="ko-KR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실린더 부피를 계산해서 </a:t>
            </a:r>
            <a:r>
              <a:rPr b="0" i="0" lang="ko-KR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이상치 처리</a:t>
            </a:r>
            <a:endParaRPr/>
          </a:p>
        </p:txBody>
      </p:sp>
      <p:pic>
        <p:nvPicPr>
          <p:cNvPr id="628" name="Google Shape;628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20556" y="1315952"/>
            <a:ext cx="2359215" cy="1627156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Google Shape;629;p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70735" y="2927047"/>
            <a:ext cx="3351473" cy="16724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32"/>
          <p:cNvSpPr/>
          <p:nvPr/>
        </p:nvSpPr>
        <p:spPr>
          <a:xfrm>
            <a:off x="978194" y="559981"/>
            <a:ext cx="3674303" cy="554482"/>
          </a:xfrm>
          <a:prstGeom prst="rect">
            <a:avLst/>
          </a:prstGeom>
          <a:solidFill>
            <a:srgbClr val="969CF2"/>
          </a:solidFill>
          <a:ln cap="flat" cmpd="sng" w="25400">
            <a:solidFill>
              <a:srgbClr val="969CF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5" name="Google Shape;635;p32"/>
          <p:cNvSpPr/>
          <p:nvPr/>
        </p:nvSpPr>
        <p:spPr>
          <a:xfrm>
            <a:off x="970409" y="1114463"/>
            <a:ext cx="3691122" cy="3415007"/>
          </a:xfrm>
          <a:prstGeom prst="rect">
            <a:avLst/>
          </a:prstGeom>
          <a:solidFill>
            <a:srgbClr val="F2F2F2"/>
          </a:solidFill>
          <a:ln cap="flat" cmpd="sng" w="25400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6" name="Google Shape;636;p32"/>
          <p:cNvSpPr/>
          <p:nvPr/>
        </p:nvSpPr>
        <p:spPr>
          <a:xfrm>
            <a:off x="1332826" y="672289"/>
            <a:ext cx="296503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7. Mileage, Prod. year 열</a:t>
            </a:r>
            <a:endParaRPr/>
          </a:p>
        </p:txBody>
      </p:sp>
      <p:pic>
        <p:nvPicPr>
          <p:cNvPr id="637" name="Google Shape;637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12326" y="1338965"/>
            <a:ext cx="2806037" cy="2136753"/>
          </a:xfrm>
          <a:prstGeom prst="rect">
            <a:avLst/>
          </a:prstGeom>
          <a:noFill/>
          <a:ln>
            <a:noFill/>
          </a:ln>
        </p:spPr>
      </p:pic>
      <p:sp>
        <p:nvSpPr>
          <p:cNvPr id="638" name="Google Shape;638;p32"/>
          <p:cNvSpPr/>
          <p:nvPr/>
        </p:nvSpPr>
        <p:spPr>
          <a:xfrm>
            <a:off x="1081418" y="3512069"/>
            <a:ext cx="3732587" cy="7848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  마일리지 자체보다 </a:t>
            </a:r>
            <a:r>
              <a:rPr b="0" i="0" lang="ko-KR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연간</a:t>
            </a:r>
            <a:r>
              <a:rPr b="0" i="0" lang="ko-KR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마일리지에 집중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 </a:t>
            </a:r>
            <a:r>
              <a:rPr b="0" i="0" lang="ko-KR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Age</a:t>
            </a:r>
            <a:r>
              <a:rPr b="0" i="0" lang="ko-KR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: 가장 최신 중고차가 2020년이라 선택 (함수화 편의)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39" name="Google Shape;639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09772" y="923946"/>
            <a:ext cx="3825572" cy="381033"/>
          </a:xfrm>
          <a:prstGeom prst="rect">
            <a:avLst/>
          </a:prstGeom>
          <a:noFill/>
          <a:ln>
            <a:noFill/>
          </a:ln>
        </p:spPr>
      </p:pic>
      <p:sp>
        <p:nvSpPr>
          <p:cNvPr id="640" name="Google Shape;640;p32"/>
          <p:cNvSpPr/>
          <p:nvPr/>
        </p:nvSpPr>
        <p:spPr>
          <a:xfrm>
            <a:off x="1089432" y="3993648"/>
            <a:ext cx="3906561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  </a:t>
            </a:r>
            <a:r>
              <a:rPr b="0" i="0" lang="ko-KR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이상치</a:t>
            </a:r>
            <a:r>
              <a:rPr b="0" i="0" lang="ko-KR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제거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41" name="Google Shape;641;p3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188688" y="1492575"/>
            <a:ext cx="3267740" cy="30665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33"/>
          <p:cNvSpPr/>
          <p:nvPr/>
        </p:nvSpPr>
        <p:spPr>
          <a:xfrm>
            <a:off x="2283886" y="563357"/>
            <a:ext cx="3960969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8. Price와 다른 칼럼들의 상관관계 확인</a:t>
            </a:r>
            <a:endParaRPr/>
          </a:p>
        </p:txBody>
      </p:sp>
      <p:pic>
        <p:nvPicPr>
          <p:cNvPr id="647" name="Google Shape;647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04241" y="1258918"/>
            <a:ext cx="3750977" cy="311769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48" name="Google Shape;648;p33"/>
          <p:cNvCxnSpPr/>
          <p:nvPr/>
        </p:nvCxnSpPr>
        <p:spPr>
          <a:xfrm flipH="1" rot="10800000">
            <a:off x="3004241" y="1850065"/>
            <a:ext cx="3240616" cy="28354"/>
          </a:xfrm>
          <a:prstGeom prst="straightConnector1">
            <a:avLst/>
          </a:prstGeom>
          <a:noFill/>
          <a:ln cap="flat" cmpd="sng" w="19050">
            <a:solidFill>
              <a:srgbClr val="4E57E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49" name="Google Shape;649;p33"/>
          <p:cNvCxnSpPr/>
          <p:nvPr/>
        </p:nvCxnSpPr>
        <p:spPr>
          <a:xfrm flipH="1" rot="10800000">
            <a:off x="3029664" y="3774559"/>
            <a:ext cx="3240616" cy="28354"/>
          </a:xfrm>
          <a:prstGeom prst="straightConnector1">
            <a:avLst/>
          </a:prstGeom>
          <a:noFill/>
          <a:ln cap="flat" cmpd="sng" w="19050">
            <a:solidFill>
              <a:srgbClr val="4E57E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50" name="Google Shape;650;p33"/>
          <p:cNvCxnSpPr/>
          <p:nvPr/>
        </p:nvCxnSpPr>
        <p:spPr>
          <a:xfrm flipH="1" rot="10800000">
            <a:off x="3029664" y="2126283"/>
            <a:ext cx="3240616" cy="28354"/>
          </a:xfrm>
          <a:prstGeom prst="straightConnector1">
            <a:avLst/>
          </a:prstGeom>
          <a:noFill/>
          <a:ln cap="flat" cmpd="sng" w="19050">
            <a:solidFill>
              <a:srgbClr val="4E57E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51" name="Google Shape;651;p33"/>
          <p:cNvCxnSpPr/>
          <p:nvPr/>
        </p:nvCxnSpPr>
        <p:spPr>
          <a:xfrm flipH="1" rot="10800000">
            <a:off x="3004241" y="3200859"/>
            <a:ext cx="3240616" cy="28354"/>
          </a:xfrm>
          <a:prstGeom prst="straightConnector1">
            <a:avLst/>
          </a:prstGeom>
          <a:noFill/>
          <a:ln cap="flat" cmpd="sng" w="19050">
            <a:solidFill>
              <a:srgbClr val="4E57E7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34"/>
          <p:cNvSpPr txBox="1"/>
          <p:nvPr/>
        </p:nvSpPr>
        <p:spPr>
          <a:xfrm>
            <a:off x="5763458" y="438243"/>
            <a:ext cx="19722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하이퍼 파라미터 조정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57" name="Google Shape;657;p34"/>
          <p:cNvGrpSpPr/>
          <p:nvPr/>
        </p:nvGrpSpPr>
        <p:grpSpPr>
          <a:xfrm>
            <a:off x="659200" y="427214"/>
            <a:ext cx="329194" cy="329202"/>
            <a:chOff x="3282325" y="2035675"/>
            <a:chExt cx="459575" cy="454825"/>
          </a:xfrm>
        </p:grpSpPr>
        <p:sp>
          <p:nvSpPr>
            <p:cNvPr id="658" name="Google Shape;658;p34"/>
            <p:cNvSpPr/>
            <p:nvPr/>
          </p:nvSpPr>
          <p:spPr>
            <a:xfrm>
              <a:off x="3337050" y="2234125"/>
              <a:ext cx="85925" cy="206325"/>
            </a:xfrm>
            <a:custGeom>
              <a:rect b="b" l="l" r="r" t="t"/>
              <a:pathLst>
                <a:path extrusionOk="0" h="8253" w="3437">
                  <a:moveTo>
                    <a:pt x="2305" y="1133"/>
                  </a:moveTo>
                  <a:lnTo>
                    <a:pt x="2305" y="7120"/>
                  </a:lnTo>
                  <a:lnTo>
                    <a:pt x="1133" y="7120"/>
                  </a:lnTo>
                  <a:lnTo>
                    <a:pt x="1133" y="1133"/>
                  </a:lnTo>
                  <a:close/>
                  <a:moveTo>
                    <a:pt x="568" y="0"/>
                  </a:moveTo>
                  <a:cubicBezTo>
                    <a:pt x="254" y="0"/>
                    <a:pt x="1" y="254"/>
                    <a:pt x="1" y="568"/>
                  </a:cubicBezTo>
                  <a:lnTo>
                    <a:pt x="1" y="7688"/>
                  </a:lnTo>
                  <a:cubicBezTo>
                    <a:pt x="1" y="7999"/>
                    <a:pt x="254" y="8253"/>
                    <a:pt x="568" y="8253"/>
                  </a:cubicBezTo>
                  <a:lnTo>
                    <a:pt x="2869" y="8253"/>
                  </a:lnTo>
                  <a:cubicBezTo>
                    <a:pt x="3183" y="8253"/>
                    <a:pt x="3437" y="7999"/>
                    <a:pt x="3437" y="7688"/>
                  </a:cubicBezTo>
                  <a:lnTo>
                    <a:pt x="3437" y="568"/>
                  </a:lnTo>
                  <a:cubicBezTo>
                    <a:pt x="3437" y="254"/>
                    <a:pt x="3183" y="0"/>
                    <a:pt x="28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9" name="Google Shape;659;p34"/>
            <p:cNvSpPr/>
            <p:nvPr/>
          </p:nvSpPr>
          <p:spPr>
            <a:xfrm>
              <a:off x="3451275" y="2175475"/>
              <a:ext cx="84925" cy="264975"/>
            </a:xfrm>
            <a:custGeom>
              <a:rect b="b" l="l" r="r" t="t"/>
              <a:pathLst>
                <a:path extrusionOk="0" h="10599" w="3397">
                  <a:moveTo>
                    <a:pt x="2265" y="1133"/>
                  </a:moveTo>
                  <a:lnTo>
                    <a:pt x="2265" y="9466"/>
                  </a:lnTo>
                  <a:lnTo>
                    <a:pt x="1132" y="9466"/>
                  </a:lnTo>
                  <a:lnTo>
                    <a:pt x="1132" y="1133"/>
                  </a:lnTo>
                  <a:close/>
                  <a:moveTo>
                    <a:pt x="565" y="0"/>
                  </a:moveTo>
                  <a:cubicBezTo>
                    <a:pt x="254" y="0"/>
                    <a:pt x="0" y="254"/>
                    <a:pt x="0" y="565"/>
                  </a:cubicBezTo>
                  <a:lnTo>
                    <a:pt x="0" y="10034"/>
                  </a:lnTo>
                  <a:cubicBezTo>
                    <a:pt x="0" y="10345"/>
                    <a:pt x="254" y="10599"/>
                    <a:pt x="565" y="10599"/>
                  </a:cubicBezTo>
                  <a:lnTo>
                    <a:pt x="2829" y="10599"/>
                  </a:lnTo>
                  <a:cubicBezTo>
                    <a:pt x="3143" y="10599"/>
                    <a:pt x="3397" y="10345"/>
                    <a:pt x="3397" y="10034"/>
                  </a:cubicBezTo>
                  <a:lnTo>
                    <a:pt x="3397" y="565"/>
                  </a:lnTo>
                  <a:cubicBezTo>
                    <a:pt x="3397" y="254"/>
                    <a:pt x="3143" y="0"/>
                    <a:pt x="28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0" name="Google Shape;660;p34"/>
            <p:cNvSpPr/>
            <p:nvPr/>
          </p:nvSpPr>
          <p:spPr>
            <a:xfrm>
              <a:off x="3564500" y="2116825"/>
              <a:ext cx="84950" cy="323625"/>
            </a:xfrm>
            <a:custGeom>
              <a:rect b="b" l="l" r="r" t="t"/>
              <a:pathLst>
                <a:path extrusionOk="0" h="12945" w="3398">
                  <a:moveTo>
                    <a:pt x="2265" y="1132"/>
                  </a:moveTo>
                  <a:lnTo>
                    <a:pt x="2265" y="11812"/>
                  </a:lnTo>
                  <a:lnTo>
                    <a:pt x="1133" y="11812"/>
                  </a:lnTo>
                  <a:lnTo>
                    <a:pt x="1133" y="1132"/>
                  </a:lnTo>
                  <a:close/>
                  <a:moveTo>
                    <a:pt x="565" y="0"/>
                  </a:moveTo>
                  <a:cubicBezTo>
                    <a:pt x="254" y="0"/>
                    <a:pt x="0" y="251"/>
                    <a:pt x="0" y="565"/>
                  </a:cubicBezTo>
                  <a:lnTo>
                    <a:pt x="0" y="12380"/>
                  </a:lnTo>
                  <a:cubicBezTo>
                    <a:pt x="0" y="12691"/>
                    <a:pt x="254" y="12945"/>
                    <a:pt x="565" y="12945"/>
                  </a:cubicBezTo>
                  <a:lnTo>
                    <a:pt x="2829" y="12945"/>
                  </a:lnTo>
                  <a:cubicBezTo>
                    <a:pt x="3144" y="12945"/>
                    <a:pt x="3397" y="12691"/>
                    <a:pt x="3397" y="12380"/>
                  </a:cubicBezTo>
                  <a:lnTo>
                    <a:pt x="3397" y="565"/>
                  </a:lnTo>
                  <a:cubicBezTo>
                    <a:pt x="3397" y="251"/>
                    <a:pt x="3144" y="0"/>
                    <a:pt x="28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1" name="Google Shape;661;p34"/>
            <p:cNvSpPr/>
            <p:nvPr/>
          </p:nvSpPr>
          <p:spPr>
            <a:xfrm>
              <a:off x="3282325" y="2035675"/>
              <a:ext cx="459575" cy="454825"/>
            </a:xfrm>
            <a:custGeom>
              <a:rect b="b" l="l" r="r" t="t"/>
              <a:pathLst>
                <a:path extrusionOk="0" h="18193" w="18383">
                  <a:moveTo>
                    <a:pt x="568" y="0"/>
                  </a:moveTo>
                  <a:cubicBezTo>
                    <a:pt x="254" y="0"/>
                    <a:pt x="1" y="251"/>
                    <a:pt x="1" y="565"/>
                  </a:cubicBezTo>
                  <a:lnTo>
                    <a:pt x="1" y="17625"/>
                  </a:lnTo>
                  <a:cubicBezTo>
                    <a:pt x="1" y="17939"/>
                    <a:pt x="254" y="18192"/>
                    <a:pt x="568" y="18192"/>
                  </a:cubicBezTo>
                  <a:lnTo>
                    <a:pt x="17815" y="18192"/>
                  </a:lnTo>
                  <a:cubicBezTo>
                    <a:pt x="18129" y="18192"/>
                    <a:pt x="18383" y="17939"/>
                    <a:pt x="18383" y="17625"/>
                  </a:cubicBezTo>
                  <a:cubicBezTo>
                    <a:pt x="18383" y="17311"/>
                    <a:pt x="18129" y="17060"/>
                    <a:pt x="17815" y="17060"/>
                  </a:cubicBezTo>
                  <a:lnTo>
                    <a:pt x="1133" y="17060"/>
                  </a:lnTo>
                  <a:lnTo>
                    <a:pt x="1133" y="565"/>
                  </a:lnTo>
                  <a:cubicBezTo>
                    <a:pt x="1133" y="251"/>
                    <a:pt x="879" y="0"/>
                    <a:pt x="5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662" name="Google Shape;662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9200" y="958981"/>
            <a:ext cx="3560564" cy="1777131"/>
          </a:xfrm>
          <a:prstGeom prst="rect">
            <a:avLst/>
          </a:prstGeom>
          <a:noFill/>
          <a:ln>
            <a:noFill/>
          </a:ln>
        </p:spPr>
      </p:pic>
      <p:pic>
        <p:nvPicPr>
          <p:cNvPr id="663" name="Google Shape;663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45989" y="2856439"/>
            <a:ext cx="2786985" cy="1810196"/>
          </a:xfrm>
          <a:prstGeom prst="rect">
            <a:avLst/>
          </a:prstGeom>
          <a:noFill/>
          <a:ln>
            <a:noFill/>
          </a:ln>
        </p:spPr>
      </p:pic>
      <p:sp>
        <p:nvSpPr>
          <p:cNvPr id="664" name="Google Shape;664;p34"/>
          <p:cNvSpPr txBox="1"/>
          <p:nvPr/>
        </p:nvSpPr>
        <p:spPr>
          <a:xfrm>
            <a:off x="1027594" y="451135"/>
            <a:ext cx="19722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모델링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65" name="Google Shape;665;p34"/>
          <p:cNvGrpSpPr/>
          <p:nvPr/>
        </p:nvGrpSpPr>
        <p:grpSpPr>
          <a:xfrm>
            <a:off x="5313245" y="427214"/>
            <a:ext cx="329194" cy="329202"/>
            <a:chOff x="3282325" y="2035675"/>
            <a:chExt cx="459575" cy="454825"/>
          </a:xfrm>
        </p:grpSpPr>
        <p:sp>
          <p:nvSpPr>
            <p:cNvPr id="666" name="Google Shape;666;p34"/>
            <p:cNvSpPr/>
            <p:nvPr/>
          </p:nvSpPr>
          <p:spPr>
            <a:xfrm>
              <a:off x="3337050" y="2234125"/>
              <a:ext cx="85925" cy="206325"/>
            </a:xfrm>
            <a:custGeom>
              <a:rect b="b" l="l" r="r" t="t"/>
              <a:pathLst>
                <a:path extrusionOk="0" h="8253" w="3437">
                  <a:moveTo>
                    <a:pt x="2305" y="1133"/>
                  </a:moveTo>
                  <a:lnTo>
                    <a:pt x="2305" y="7120"/>
                  </a:lnTo>
                  <a:lnTo>
                    <a:pt x="1133" y="7120"/>
                  </a:lnTo>
                  <a:lnTo>
                    <a:pt x="1133" y="1133"/>
                  </a:lnTo>
                  <a:close/>
                  <a:moveTo>
                    <a:pt x="568" y="0"/>
                  </a:moveTo>
                  <a:cubicBezTo>
                    <a:pt x="254" y="0"/>
                    <a:pt x="1" y="254"/>
                    <a:pt x="1" y="568"/>
                  </a:cubicBezTo>
                  <a:lnTo>
                    <a:pt x="1" y="7688"/>
                  </a:lnTo>
                  <a:cubicBezTo>
                    <a:pt x="1" y="7999"/>
                    <a:pt x="254" y="8253"/>
                    <a:pt x="568" y="8253"/>
                  </a:cubicBezTo>
                  <a:lnTo>
                    <a:pt x="2869" y="8253"/>
                  </a:lnTo>
                  <a:cubicBezTo>
                    <a:pt x="3183" y="8253"/>
                    <a:pt x="3437" y="7999"/>
                    <a:pt x="3437" y="7688"/>
                  </a:cubicBezTo>
                  <a:lnTo>
                    <a:pt x="3437" y="568"/>
                  </a:lnTo>
                  <a:cubicBezTo>
                    <a:pt x="3437" y="254"/>
                    <a:pt x="3183" y="0"/>
                    <a:pt x="28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7" name="Google Shape;667;p34"/>
            <p:cNvSpPr/>
            <p:nvPr/>
          </p:nvSpPr>
          <p:spPr>
            <a:xfrm>
              <a:off x="3451275" y="2175475"/>
              <a:ext cx="84925" cy="264975"/>
            </a:xfrm>
            <a:custGeom>
              <a:rect b="b" l="l" r="r" t="t"/>
              <a:pathLst>
                <a:path extrusionOk="0" h="10599" w="3397">
                  <a:moveTo>
                    <a:pt x="2265" y="1133"/>
                  </a:moveTo>
                  <a:lnTo>
                    <a:pt x="2265" y="9466"/>
                  </a:lnTo>
                  <a:lnTo>
                    <a:pt x="1132" y="9466"/>
                  </a:lnTo>
                  <a:lnTo>
                    <a:pt x="1132" y="1133"/>
                  </a:lnTo>
                  <a:close/>
                  <a:moveTo>
                    <a:pt x="565" y="0"/>
                  </a:moveTo>
                  <a:cubicBezTo>
                    <a:pt x="254" y="0"/>
                    <a:pt x="0" y="254"/>
                    <a:pt x="0" y="565"/>
                  </a:cubicBezTo>
                  <a:lnTo>
                    <a:pt x="0" y="10034"/>
                  </a:lnTo>
                  <a:cubicBezTo>
                    <a:pt x="0" y="10345"/>
                    <a:pt x="254" y="10599"/>
                    <a:pt x="565" y="10599"/>
                  </a:cubicBezTo>
                  <a:lnTo>
                    <a:pt x="2829" y="10599"/>
                  </a:lnTo>
                  <a:cubicBezTo>
                    <a:pt x="3143" y="10599"/>
                    <a:pt x="3397" y="10345"/>
                    <a:pt x="3397" y="10034"/>
                  </a:cubicBezTo>
                  <a:lnTo>
                    <a:pt x="3397" y="565"/>
                  </a:lnTo>
                  <a:cubicBezTo>
                    <a:pt x="3397" y="254"/>
                    <a:pt x="3143" y="0"/>
                    <a:pt x="28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8" name="Google Shape;668;p34"/>
            <p:cNvSpPr/>
            <p:nvPr/>
          </p:nvSpPr>
          <p:spPr>
            <a:xfrm>
              <a:off x="3564500" y="2116825"/>
              <a:ext cx="84950" cy="323625"/>
            </a:xfrm>
            <a:custGeom>
              <a:rect b="b" l="l" r="r" t="t"/>
              <a:pathLst>
                <a:path extrusionOk="0" h="12945" w="3398">
                  <a:moveTo>
                    <a:pt x="2265" y="1132"/>
                  </a:moveTo>
                  <a:lnTo>
                    <a:pt x="2265" y="11812"/>
                  </a:lnTo>
                  <a:lnTo>
                    <a:pt x="1133" y="11812"/>
                  </a:lnTo>
                  <a:lnTo>
                    <a:pt x="1133" y="1132"/>
                  </a:lnTo>
                  <a:close/>
                  <a:moveTo>
                    <a:pt x="565" y="0"/>
                  </a:moveTo>
                  <a:cubicBezTo>
                    <a:pt x="254" y="0"/>
                    <a:pt x="0" y="251"/>
                    <a:pt x="0" y="565"/>
                  </a:cubicBezTo>
                  <a:lnTo>
                    <a:pt x="0" y="12380"/>
                  </a:lnTo>
                  <a:cubicBezTo>
                    <a:pt x="0" y="12691"/>
                    <a:pt x="254" y="12945"/>
                    <a:pt x="565" y="12945"/>
                  </a:cubicBezTo>
                  <a:lnTo>
                    <a:pt x="2829" y="12945"/>
                  </a:lnTo>
                  <a:cubicBezTo>
                    <a:pt x="3144" y="12945"/>
                    <a:pt x="3397" y="12691"/>
                    <a:pt x="3397" y="12380"/>
                  </a:cubicBezTo>
                  <a:lnTo>
                    <a:pt x="3397" y="565"/>
                  </a:lnTo>
                  <a:cubicBezTo>
                    <a:pt x="3397" y="251"/>
                    <a:pt x="3144" y="0"/>
                    <a:pt x="28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9" name="Google Shape;669;p34"/>
            <p:cNvSpPr/>
            <p:nvPr/>
          </p:nvSpPr>
          <p:spPr>
            <a:xfrm>
              <a:off x="3282325" y="2035675"/>
              <a:ext cx="459575" cy="454825"/>
            </a:xfrm>
            <a:custGeom>
              <a:rect b="b" l="l" r="r" t="t"/>
              <a:pathLst>
                <a:path extrusionOk="0" h="18193" w="18383">
                  <a:moveTo>
                    <a:pt x="568" y="0"/>
                  </a:moveTo>
                  <a:cubicBezTo>
                    <a:pt x="254" y="0"/>
                    <a:pt x="1" y="251"/>
                    <a:pt x="1" y="565"/>
                  </a:cubicBezTo>
                  <a:lnTo>
                    <a:pt x="1" y="17625"/>
                  </a:lnTo>
                  <a:cubicBezTo>
                    <a:pt x="1" y="17939"/>
                    <a:pt x="254" y="18192"/>
                    <a:pt x="568" y="18192"/>
                  </a:cubicBezTo>
                  <a:lnTo>
                    <a:pt x="17815" y="18192"/>
                  </a:lnTo>
                  <a:cubicBezTo>
                    <a:pt x="18129" y="18192"/>
                    <a:pt x="18383" y="17939"/>
                    <a:pt x="18383" y="17625"/>
                  </a:cubicBezTo>
                  <a:cubicBezTo>
                    <a:pt x="18383" y="17311"/>
                    <a:pt x="18129" y="17060"/>
                    <a:pt x="17815" y="17060"/>
                  </a:cubicBezTo>
                  <a:lnTo>
                    <a:pt x="1133" y="17060"/>
                  </a:lnTo>
                  <a:lnTo>
                    <a:pt x="1133" y="565"/>
                  </a:lnTo>
                  <a:cubicBezTo>
                    <a:pt x="1133" y="251"/>
                    <a:pt x="879" y="0"/>
                    <a:pt x="5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670" name="Google Shape;670;p3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897719" y="958981"/>
            <a:ext cx="3703677" cy="1596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71" name="Google Shape;671;p3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535303" y="2699142"/>
            <a:ext cx="2066093" cy="2124789"/>
          </a:xfrm>
          <a:prstGeom prst="rect">
            <a:avLst/>
          </a:prstGeom>
          <a:noFill/>
          <a:ln>
            <a:noFill/>
          </a:ln>
        </p:spPr>
      </p:pic>
      <p:sp>
        <p:nvSpPr>
          <p:cNvPr id="672" name="Google Shape;672;p34"/>
          <p:cNvSpPr/>
          <p:nvPr/>
        </p:nvSpPr>
        <p:spPr>
          <a:xfrm>
            <a:off x="4874243" y="3301993"/>
            <a:ext cx="1403947" cy="69249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Arial"/>
              <a:buNone/>
            </a:pPr>
            <a:r>
              <a:rPr b="0" i="0" lang="ko-KR" sz="15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최종</a:t>
            </a:r>
            <a:endParaRPr b="0" i="0" sz="15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b="0" i="0" lang="ko-KR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RMSE :</a:t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b="0" i="0" lang="ko-KR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R²: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35"/>
          <p:cNvSpPr txBox="1"/>
          <p:nvPr>
            <p:ph type="title"/>
          </p:nvPr>
        </p:nvSpPr>
        <p:spPr>
          <a:xfrm>
            <a:off x="720000" y="445025"/>
            <a:ext cx="2483944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ko-KR" sz="2200">
                <a:latin typeface="Arial"/>
                <a:ea typeface="Arial"/>
                <a:cs typeface="Arial"/>
                <a:sym typeface="Arial"/>
              </a:rPr>
              <a:t>인사이트 도출</a:t>
            </a:r>
            <a:endParaRPr sz="2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8" name="Google Shape;678;p35"/>
          <p:cNvSpPr/>
          <p:nvPr/>
        </p:nvSpPr>
        <p:spPr>
          <a:xfrm>
            <a:off x="4767180" y="1986641"/>
            <a:ext cx="329170" cy="311403"/>
          </a:xfrm>
          <a:custGeom>
            <a:rect b="b" l="l" r="r" t="t"/>
            <a:pathLst>
              <a:path extrusionOk="0" h="18118" w="19326">
                <a:moveTo>
                  <a:pt x="17628" y="6794"/>
                </a:moveTo>
                <a:cubicBezTo>
                  <a:pt x="17939" y="6794"/>
                  <a:pt x="18193" y="7048"/>
                  <a:pt x="18193" y="7362"/>
                </a:cubicBezTo>
                <a:lnTo>
                  <a:pt x="18193" y="7927"/>
                </a:lnTo>
                <a:lnTo>
                  <a:pt x="12532" y="7927"/>
                </a:lnTo>
                <a:lnTo>
                  <a:pt x="12532" y="7362"/>
                </a:lnTo>
                <a:cubicBezTo>
                  <a:pt x="12532" y="7048"/>
                  <a:pt x="12785" y="6794"/>
                  <a:pt x="13099" y="6794"/>
                </a:cubicBezTo>
                <a:close/>
                <a:moveTo>
                  <a:pt x="17628" y="1133"/>
                </a:moveTo>
                <a:cubicBezTo>
                  <a:pt x="17939" y="1133"/>
                  <a:pt x="18193" y="1387"/>
                  <a:pt x="18193" y="1701"/>
                </a:cubicBezTo>
                <a:lnTo>
                  <a:pt x="18193" y="5759"/>
                </a:lnTo>
                <a:cubicBezTo>
                  <a:pt x="18012" y="5695"/>
                  <a:pt x="17819" y="5662"/>
                  <a:pt x="17628" y="5662"/>
                </a:cubicBezTo>
                <a:lnTo>
                  <a:pt x="13099" y="5662"/>
                </a:lnTo>
                <a:cubicBezTo>
                  <a:pt x="12160" y="5662"/>
                  <a:pt x="11399" y="6423"/>
                  <a:pt x="11399" y="7362"/>
                </a:cubicBezTo>
                <a:lnTo>
                  <a:pt x="11399" y="11324"/>
                </a:lnTo>
                <a:lnTo>
                  <a:pt x="1133" y="11324"/>
                </a:lnTo>
                <a:lnTo>
                  <a:pt x="1133" y="1701"/>
                </a:lnTo>
                <a:cubicBezTo>
                  <a:pt x="1133" y="1387"/>
                  <a:pt x="1387" y="1133"/>
                  <a:pt x="1701" y="1133"/>
                </a:cubicBezTo>
                <a:close/>
                <a:moveTo>
                  <a:pt x="11399" y="12456"/>
                </a:moveTo>
                <a:lnTo>
                  <a:pt x="11399" y="13588"/>
                </a:lnTo>
                <a:lnTo>
                  <a:pt x="1701" y="13588"/>
                </a:lnTo>
                <a:cubicBezTo>
                  <a:pt x="1387" y="13588"/>
                  <a:pt x="1133" y="13335"/>
                  <a:pt x="1133" y="13024"/>
                </a:cubicBezTo>
                <a:lnTo>
                  <a:pt x="1133" y="12456"/>
                </a:lnTo>
                <a:close/>
                <a:moveTo>
                  <a:pt x="18193" y="9059"/>
                </a:moveTo>
                <a:lnTo>
                  <a:pt x="18193" y="14720"/>
                </a:lnTo>
                <a:lnTo>
                  <a:pt x="12532" y="14720"/>
                </a:lnTo>
                <a:lnTo>
                  <a:pt x="12532" y="9059"/>
                </a:lnTo>
                <a:close/>
                <a:moveTo>
                  <a:pt x="11399" y="14720"/>
                </a:moveTo>
                <a:lnTo>
                  <a:pt x="11399" y="16420"/>
                </a:lnTo>
                <a:cubicBezTo>
                  <a:pt x="11399" y="16611"/>
                  <a:pt x="11432" y="16804"/>
                  <a:pt x="11496" y="16985"/>
                </a:cubicBezTo>
                <a:lnTo>
                  <a:pt x="7051" y="16985"/>
                </a:lnTo>
                <a:lnTo>
                  <a:pt x="7806" y="14720"/>
                </a:lnTo>
                <a:close/>
                <a:moveTo>
                  <a:pt x="18193" y="15853"/>
                </a:moveTo>
                <a:lnTo>
                  <a:pt x="18193" y="16420"/>
                </a:lnTo>
                <a:cubicBezTo>
                  <a:pt x="18193" y="16731"/>
                  <a:pt x="17939" y="16985"/>
                  <a:pt x="17628" y="16985"/>
                </a:cubicBezTo>
                <a:lnTo>
                  <a:pt x="13099" y="16985"/>
                </a:lnTo>
                <a:cubicBezTo>
                  <a:pt x="12785" y="16985"/>
                  <a:pt x="12532" y="16731"/>
                  <a:pt x="12532" y="16420"/>
                </a:cubicBezTo>
                <a:lnTo>
                  <a:pt x="12532" y="15853"/>
                </a:lnTo>
                <a:close/>
                <a:moveTo>
                  <a:pt x="1701" y="1"/>
                </a:moveTo>
                <a:cubicBezTo>
                  <a:pt x="762" y="1"/>
                  <a:pt x="1" y="762"/>
                  <a:pt x="1" y="1701"/>
                </a:cubicBezTo>
                <a:lnTo>
                  <a:pt x="1" y="13024"/>
                </a:lnTo>
                <a:cubicBezTo>
                  <a:pt x="1" y="13960"/>
                  <a:pt x="762" y="14720"/>
                  <a:pt x="1701" y="14720"/>
                </a:cubicBezTo>
                <a:lnTo>
                  <a:pt x="6613" y="14720"/>
                </a:lnTo>
                <a:lnTo>
                  <a:pt x="5859" y="16985"/>
                </a:lnTo>
                <a:lnTo>
                  <a:pt x="4002" y="16985"/>
                </a:lnTo>
                <a:cubicBezTo>
                  <a:pt x="3688" y="16985"/>
                  <a:pt x="3437" y="17239"/>
                  <a:pt x="3437" y="17553"/>
                </a:cubicBezTo>
                <a:cubicBezTo>
                  <a:pt x="3437" y="17864"/>
                  <a:pt x="3688" y="18117"/>
                  <a:pt x="4002" y="18117"/>
                </a:cubicBezTo>
                <a:lnTo>
                  <a:pt x="17628" y="18117"/>
                </a:lnTo>
                <a:cubicBezTo>
                  <a:pt x="18564" y="18117"/>
                  <a:pt x="19325" y="17356"/>
                  <a:pt x="19325" y="16420"/>
                </a:cubicBezTo>
                <a:lnTo>
                  <a:pt x="19325" y="1701"/>
                </a:lnTo>
                <a:cubicBezTo>
                  <a:pt x="19325" y="762"/>
                  <a:pt x="18564" y="1"/>
                  <a:pt x="1762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9" name="Google Shape;679;p35"/>
          <p:cNvSpPr/>
          <p:nvPr/>
        </p:nvSpPr>
        <p:spPr>
          <a:xfrm>
            <a:off x="5292475" y="1986641"/>
            <a:ext cx="2908640" cy="1339933"/>
          </a:xfrm>
          <a:prstGeom prst="roundRect">
            <a:avLst>
              <a:gd fmla="val 15080" name="adj"/>
            </a:avLst>
          </a:prstGeom>
          <a:solidFill>
            <a:srgbClr val="F2F2F2"/>
          </a:solidFill>
          <a:ln cap="flat" cmpd="sng" w="25400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680" name="Google Shape;680;p35"/>
          <p:cNvGraphicFramePr/>
          <p:nvPr/>
        </p:nvGraphicFramePr>
        <p:xfrm>
          <a:off x="929453" y="133905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{FEDBF283-6227-4993-AFE6-5D56F9AEA288}</a:tableStyleId>
              </a:tblPr>
              <a:tblGrid>
                <a:gridCol w="1488825"/>
              </a:tblGrid>
              <a:tr h="24904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>
                          <a:solidFill>
                            <a:srgbClr val="24116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ID</a:t>
                      </a:r>
                      <a:endParaRPr/>
                    </a:p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>
                          <a:solidFill>
                            <a:srgbClr val="24116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Price</a:t>
                      </a:r>
                      <a:endParaRPr/>
                    </a:p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>
                          <a:solidFill>
                            <a:srgbClr val="24116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Levy</a:t>
                      </a:r>
                      <a:endParaRPr/>
                    </a:p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>
                          <a:solidFill>
                            <a:srgbClr val="24116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Manufacturer</a:t>
                      </a:r>
                      <a:endParaRPr/>
                    </a:p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>
                          <a:solidFill>
                            <a:srgbClr val="24116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Model</a:t>
                      </a:r>
                      <a:endParaRPr/>
                    </a:p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>
                          <a:solidFill>
                            <a:srgbClr val="24116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Prod. Year</a:t>
                      </a:r>
                      <a:endParaRPr/>
                    </a:p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>
                          <a:solidFill>
                            <a:srgbClr val="24116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Category</a:t>
                      </a:r>
                      <a:endParaRPr/>
                    </a:p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>
                          <a:solidFill>
                            <a:srgbClr val="24116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Leather interior</a:t>
                      </a:r>
                      <a:endParaRPr/>
                    </a:p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>
                          <a:solidFill>
                            <a:srgbClr val="24116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Fuel type</a:t>
                      </a:r>
                      <a:endParaRPr/>
                    </a:p>
                  </a:txBody>
                  <a:tcPr marT="28475" marB="28475" marR="56950" marL="569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descr="✅" id="681" name="Google Shape;681;p35"/>
          <p:cNvSpPr/>
          <p:nvPr/>
        </p:nvSpPr>
        <p:spPr>
          <a:xfrm>
            <a:off x="1778666" y="1426141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2" name="Google Shape;682;p35"/>
          <p:cNvSpPr/>
          <p:nvPr/>
        </p:nvSpPr>
        <p:spPr>
          <a:xfrm>
            <a:off x="2344057" y="1321024"/>
            <a:ext cx="1538514" cy="25853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200" u="none" cap="none" strike="noStrike">
                <a:solidFill>
                  <a:srgbClr val="241160"/>
                </a:solidFill>
                <a:latin typeface="Arial"/>
                <a:ea typeface="Arial"/>
                <a:cs typeface="Arial"/>
                <a:sym typeface="Arial"/>
              </a:rPr>
              <a:t>Engine volume</a:t>
            </a:r>
            <a:endParaRPr/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200" u="none" cap="none" strike="noStrike">
                <a:solidFill>
                  <a:srgbClr val="241160"/>
                </a:solidFill>
                <a:latin typeface="Arial"/>
                <a:ea typeface="Arial"/>
                <a:cs typeface="Arial"/>
                <a:sym typeface="Arial"/>
              </a:rPr>
              <a:t>Mileage</a:t>
            </a:r>
            <a:endParaRPr/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200" u="none" cap="none" strike="noStrike">
                <a:solidFill>
                  <a:srgbClr val="241160"/>
                </a:solidFill>
                <a:latin typeface="Arial"/>
                <a:ea typeface="Arial"/>
                <a:cs typeface="Arial"/>
                <a:sym typeface="Arial"/>
              </a:rPr>
              <a:t>Cylinders</a:t>
            </a:r>
            <a:endParaRPr/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200" u="none" cap="none" strike="noStrike">
                <a:solidFill>
                  <a:srgbClr val="241160"/>
                </a:solidFill>
                <a:latin typeface="Arial"/>
                <a:ea typeface="Arial"/>
                <a:cs typeface="Arial"/>
                <a:sym typeface="Arial"/>
              </a:rPr>
              <a:t>Gear box type</a:t>
            </a:r>
            <a:endParaRPr/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200" u="none" cap="none" strike="noStrike">
                <a:solidFill>
                  <a:srgbClr val="241160"/>
                </a:solidFill>
                <a:latin typeface="Arial"/>
                <a:ea typeface="Arial"/>
                <a:cs typeface="Arial"/>
                <a:sym typeface="Arial"/>
              </a:rPr>
              <a:t>Drive wheels</a:t>
            </a:r>
            <a:endParaRPr/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200" u="none" cap="none" strike="noStrike">
                <a:solidFill>
                  <a:srgbClr val="241160"/>
                </a:solidFill>
                <a:latin typeface="Arial"/>
                <a:ea typeface="Arial"/>
                <a:cs typeface="Arial"/>
                <a:sym typeface="Arial"/>
              </a:rPr>
              <a:t>Doors</a:t>
            </a:r>
            <a:endParaRPr/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200" u="none" cap="none" strike="noStrike">
                <a:solidFill>
                  <a:srgbClr val="241160"/>
                </a:solidFill>
                <a:latin typeface="Arial"/>
                <a:ea typeface="Arial"/>
                <a:cs typeface="Arial"/>
                <a:sym typeface="Arial"/>
              </a:rPr>
              <a:t>Wheel</a:t>
            </a:r>
            <a:endParaRPr/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200" u="none" cap="none" strike="noStrike">
                <a:solidFill>
                  <a:srgbClr val="241160"/>
                </a:solidFill>
                <a:latin typeface="Arial"/>
                <a:ea typeface="Arial"/>
                <a:cs typeface="Arial"/>
                <a:sym typeface="Arial"/>
              </a:rPr>
              <a:t>Color</a:t>
            </a:r>
            <a:endParaRPr/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200" u="none" cap="none" strike="noStrike">
                <a:solidFill>
                  <a:srgbClr val="241160"/>
                </a:solidFill>
                <a:latin typeface="Arial"/>
                <a:ea typeface="Arial"/>
                <a:cs typeface="Arial"/>
                <a:sym typeface="Arial"/>
              </a:rPr>
              <a:t>Airbags</a:t>
            </a:r>
            <a:endParaRPr/>
          </a:p>
        </p:txBody>
      </p:sp>
      <p:sp>
        <p:nvSpPr>
          <p:cNvPr id="683" name="Google Shape;683;p35"/>
          <p:cNvSpPr txBox="1"/>
          <p:nvPr/>
        </p:nvSpPr>
        <p:spPr>
          <a:xfrm>
            <a:off x="5334816" y="2034050"/>
            <a:ext cx="255823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파생 변수 생성</a:t>
            </a:r>
            <a:endParaRPr/>
          </a:p>
        </p:txBody>
      </p:sp>
      <p:sp>
        <p:nvSpPr>
          <p:cNvPr id="684" name="Google Shape;684;p35"/>
          <p:cNvSpPr txBox="1"/>
          <p:nvPr/>
        </p:nvSpPr>
        <p:spPr>
          <a:xfrm>
            <a:off x="5334816" y="2268106"/>
            <a:ext cx="2949257" cy="1210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•"/>
            </a:pPr>
            <a:r>
              <a:rPr b="0" i="0" lang="ko-KR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엔진 볼륨= 실린더 개수 X 실린더 볼륨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•"/>
            </a:pPr>
            <a:r>
              <a:rPr b="0" i="0" lang="ko-KR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마일리지 </a:t>
            </a:r>
            <a:r>
              <a:rPr b="1" i="0" lang="ko-KR" sz="1100" u="none" cap="none" strike="noStrike">
                <a:solidFill>
                  <a:srgbClr val="171717"/>
                </a:solidFill>
                <a:latin typeface="Inter"/>
                <a:ea typeface="Inter"/>
                <a:cs typeface="Inter"/>
                <a:sym typeface="Inter"/>
              </a:rPr>
              <a:t>→</a:t>
            </a:r>
            <a:r>
              <a:rPr b="0" i="0" lang="ko-KR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연간 마일리지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1590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100" u="none" cap="none" strike="noStrike">
                <a:solidFill>
                  <a:srgbClr val="171717"/>
                </a:solidFill>
                <a:latin typeface="Inter"/>
                <a:ea typeface="Inter"/>
                <a:cs typeface="Inter"/>
                <a:sym typeface="Inter"/>
              </a:rPr>
              <a:t>→ </a:t>
            </a:r>
            <a:r>
              <a:rPr b="0" i="0" lang="ko-KR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모델 적합도 향상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19075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E2A47"/>
        </a:solidFill>
      </p:bgPr>
    </p:bg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36"/>
          <p:cNvSpPr txBox="1"/>
          <p:nvPr/>
        </p:nvSpPr>
        <p:spPr>
          <a:xfrm>
            <a:off x="1736651" y="1850065"/>
            <a:ext cx="3877340" cy="11541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4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감사합니다!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이지우 정동환 나정연 이채윤</a:t>
            </a:r>
            <a:endParaRPr/>
          </a:p>
        </p:txBody>
      </p:sp>
      <p:sp>
        <p:nvSpPr>
          <p:cNvPr id="690" name="Google Shape;690;p36"/>
          <p:cNvSpPr txBox="1"/>
          <p:nvPr/>
        </p:nvSpPr>
        <p:spPr>
          <a:xfrm>
            <a:off x="1736651" y="1378686"/>
            <a:ext cx="3877340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000" u="none" cap="none" strike="noStrike">
                <a:solidFill>
                  <a:srgbClr val="B3CAF6"/>
                </a:solidFill>
                <a:latin typeface="Arial"/>
                <a:ea typeface="Arial"/>
                <a:cs typeface="Arial"/>
                <a:sym typeface="Arial"/>
              </a:rPr>
              <a:t> ML 프로젝트 1</a:t>
            </a:r>
            <a:endParaRPr b="0" i="0" sz="2000" u="none" cap="none" strike="noStrike">
              <a:solidFill>
                <a:srgbClr val="B3CAF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91" name="Google Shape;691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10800000">
            <a:off x="5738810" y="0"/>
            <a:ext cx="340519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oogle Shape;24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10" y="0"/>
            <a:ext cx="340519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4"/>
          <p:cNvSpPr txBox="1"/>
          <p:nvPr>
            <p:ph type="title"/>
          </p:nvPr>
        </p:nvSpPr>
        <p:spPr>
          <a:xfrm>
            <a:off x="4047175" y="2388500"/>
            <a:ext cx="4383600" cy="82568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ko-KR" sz="3800">
                <a:latin typeface="Arial"/>
                <a:ea typeface="Arial"/>
                <a:cs typeface="Arial"/>
                <a:sym typeface="Arial"/>
              </a:rPr>
              <a:t>선형회귀 분석</a:t>
            </a:r>
            <a:endParaRPr sz="3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p4"/>
          <p:cNvSpPr txBox="1"/>
          <p:nvPr>
            <p:ph idx="2" type="title"/>
          </p:nvPr>
        </p:nvSpPr>
        <p:spPr>
          <a:xfrm>
            <a:off x="4047175" y="1438750"/>
            <a:ext cx="1230300" cy="881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ko-KR" sz="5000">
                <a:latin typeface="Arial"/>
                <a:ea typeface="Arial"/>
                <a:cs typeface="Arial"/>
                <a:sym typeface="Arial"/>
              </a:rPr>
              <a:t>0２</a:t>
            </a:r>
            <a:endParaRPr sz="50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46" name="Google Shape;246;p4"/>
          <p:cNvGrpSpPr/>
          <p:nvPr/>
        </p:nvGrpSpPr>
        <p:grpSpPr>
          <a:xfrm rot="756538">
            <a:off x="5159567" y="-1610422"/>
            <a:ext cx="4574157" cy="3479412"/>
            <a:chOff x="1522650" y="1117750"/>
            <a:chExt cx="4574075" cy="3479350"/>
          </a:xfrm>
        </p:grpSpPr>
        <p:sp>
          <p:nvSpPr>
            <p:cNvPr id="247" name="Google Shape;247;p4"/>
            <p:cNvSpPr/>
            <p:nvPr/>
          </p:nvSpPr>
          <p:spPr>
            <a:xfrm>
              <a:off x="2305900" y="1117750"/>
              <a:ext cx="3790825" cy="3217100"/>
            </a:xfrm>
            <a:custGeom>
              <a:rect b="b" l="l" r="r" t="t"/>
              <a:pathLst>
                <a:path extrusionOk="0" h="128684" w="151633">
                  <a:moveTo>
                    <a:pt x="59573" y="1190"/>
                  </a:moveTo>
                  <a:lnTo>
                    <a:pt x="87345" y="18391"/>
                  </a:lnTo>
                  <a:cubicBezTo>
                    <a:pt x="87254" y="18737"/>
                    <a:pt x="87376" y="19117"/>
                    <a:pt x="87682" y="19337"/>
                  </a:cubicBezTo>
                  <a:cubicBezTo>
                    <a:pt x="87712" y="19358"/>
                    <a:pt x="87742" y="19374"/>
                    <a:pt x="87773" y="19391"/>
                  </a:cubicBezTo>
                  <a:lnTo>
                    <a:pt x="73089" y="35287"/>
                  </a:lnTo>
                  <a:cubicBezTo>
                    <a:pt x="73041" y="35228"/>
                    <a:pt x="72987" y="35173"/>
                    <a:pt x="72923" y="35127"/>
                  </a:cubicBezTo>
                  <a:cubicBezTo>
                    <a:pt x="72772" y="35017"/>
                    <a:pt x="72594" y="34961"/>
                    <a:pt x="72410" y="34961"/>
                  </a:cubicBezTo>
                  <a:cubicBezTo>
                    <a:pt x="72364" y="34961"/>
                    <a:pt x="72317" y="34964"/>
                    <a:pt x="72269" y="34972"/>
                  </a:cubicBezTo>
                  <a:lnTo>
                    <a:pt x="59361" y="1513"/>
                  </a:lnTo>
                  <a:cubicBezTo>
                    <a:pt x="59397" y="1478"/>
                    <a:pt x="59435" y="1443"/>
                    <a:pt x="59466" y="1400"/>
                  </a:cubicBezTo>
                  <a:cubicBezTo>
                    <a:pt x="59513" y="1335"/>
                    <a:pt x="59546" y="1262"/>
                    <a:pt x="59573" y="1190"/>
                  </a:cubicBezTo>
                  <a:close/>
                  <a:moveTo>
                    <a:pt x="57905" y="1155"/>
                  </a:moveTo>
                  <a:cubicBezTo>
                    <a:pt x="57962" y="1330"/>
                    <a:pt x="58069" y="1490"/>
                    <a:pt x="58229" y="1604"/>
                  </a:cubicBezTo>
                  <a:cubicBezTo>
                    <a:pt x="58385" y="1716"/>
                    <a:pt x="58564" y="1770"/>
                    <a:pt x="58744" y="1770"/>
                  </a:cubicBezTo>
                  <a:cubicBezTo>
                    <a:pt x="58890" y="1770"/>
                    <a:pt x="59035" y="1731"/>
                    <a:pt x="59165" y="1661"/>
                  </a:cubicBezTo>
                  <a:lnTo>
                    <a:pt x="72044" y="35042"/>
                  </a:lnTo>
                  <a:cubicBezTo>
                    <a:pt x="71907" y="35103"/>
                    <a:pt x="71787" y="35197"/>
                    <a:pt x="71696" y="35320"/>
                  </a:cubicBezTo>
                  <a:lnTo>
                    <a:pt x="34939" y="10633"/>
                  </a:lnTo>
                  <a:cubicBezTo>
                    <a:pt x="34967" y="10533"/>
                    <a:pt x="34978" y="10431"/>
                    <a:pt x="34971" y="10330"/>
                  </a:cubicBezTo>
                  <a:lnTo>
                    <a:pt x="57905" y="1155"/>
                  </a:lnTo>
                  <a:close/>
                  <a:moveTo>
                    <a:pt x="34896" y="10886"/>
                  </a:moveTo>
                  <a:lnTo>
                    <a:pt x="71585" y="35528"/>
                  </a:lnTo>
                  <a:cubicBezTo>
                    <a:pt x="71451" y="35873"/>
                    <a:pt x="71547" y="36273"/>
                    <a:pt x="71839" y="36520"/>
                  </a:cubicBezTo>
                  <a:lnTo>
                    <a:pt x="61150" y="46075"/>
                  </a:lnTo>
                  <a:cubicBezTo>
                    <a:pt x="61131" y="46059"/>
                    <a:pt x="61114" y="46040"/>
                    <a:pt x="61092" y="46024"/>
                  </a:cubicBezTo>
                  <a:cubicBezTo>
                    <a:pt x="60938" y="45913"/>
                    <a:pt x="60760" y="45860"/>
                    <a:pt x="60583" y="45860"/>
                  </a:cubicBezTo>
                  <a:cubicBezTo>
                    <a:pt x="60438" y="45860"/>
                    <a:pt x="60294" y="45896"/>
                    <a:pt x="60165" y="45964"/>
                  </a:cubicBezTo>
                  <a:lnTo>
                    <a:pt x="34896" y="10886"/>
                  </a:lnTo>
                  <a:close/>
                  <a:moveTo>
                    <a:pt x="88012" y="19481"/>
                  </a:moveTo>
                  <a:cubicBezTo>
                    <a:pt x="88073" y="19495"/>
                    <a:pt x="88135" y="19503"/>
                    <a:pt x="88199" y="19503"/>
                  </a:cubicBezTo>
                  <a:cubicBezTo>
                    <a:pt x="88236" y="19503"/>
                    <a:pt x="88270" y="19496"/>
                    <a:pt x="88308" y="19491"/>
                  </a:cubicBezTo>
                  <a:lnTo>
                    <a:pt x="90601" y="57808"/>
                  </a:lnTo>
                  <a:cubicBezTo>
                    <a:pt x="90477" y="57828"/>
                    <a:pt x="90359" y="57878"/>
                    <a:pt x="90253" y="57948"/>
                  </a:cubicBezTo>
                  <a:lnTo>
                    <a:pt x="73040" y="36456"/>
                  </a:lnTo>
                  <a:cubicBezTo>
                    <a:pt x="73069" y="36426"/>
                    <a:pt x="73102" y="36397"/>
                    <a:pt x="73126" y="36363"/>
                  </a:cubicBezTo>
                  <a:cubicBezTo>
                    <a:pt x="73264" y="36171"/>
                    <a:pt x="73319" y="35936"/>
                    <a:pt x="73280" y="35702"/>
                  </a:cubicBezTo>
                  <a:cubicBezTo>
                    <a:pt x="73268" y="35629"/>
                    <a:pt x="73244" y="35561"/>
                    <a:pt x="73216" y="35494"/>
                  </a:cubicBezTo>
                  <a:lnTo>
                    <a:pt x="88012" y="19481"/>
                  </a:lnTo>
                  <a:close/>
                  <a:moveTo>
                    <a:pt x="88769" y="19295"/>
                  </a:moveTo>
                  <a:lnTo>
                    <a:pt x="121569" y="41232"/>
                  </a:lnTo>
                  <a:cubicBezTo>
                    <a:pt x="121516" y="41429"/>
                    <a:pt x="121532" y="41636"/>
                    <a:pt x="121612" y="41820"/>
                  </a:cubicBezTo>
                  <a:lnTo>
                    <a:pt x="91516" y="58252"/>
                  </a:lnTo>
                  <a:cubicBezTo>
                    <a:pt x="91455" y="58141"/>
                    <a:pt x="91371" y="58040"/>
                    <a:pt x="91261" y="57962"/>
                  </a:cubicBezTo>
                  <a:cubicBezTo>
                    <a:pt x="91131" y="57868"/>
                    <a:pt x="90984" y="57820"/>
                    <a:pt x="90835" y="57804"/>
                  </a:cubicBezTo>
                  <a:lnTo>
                    <a:pt x="88539" y="19431"/>
                  </a:lnTo>
                  <a:cubicBezTo>
                    <a:pt x="88621" y="19396"/>
                    <a:pt x="88699" y="19354"/>
                    <a:pt x="88769" y="19295"/>
                  </a:cubicBezTo>
                  <a:close/>
                  <a:moveTo>
                    <a:pt x="72858" y="36603"/>
                  </a:moveTo>
                  <a:lnTo>
                    <a:pt x="90079" y="58104"/>
                  </a:lnTo>
                  <a:cubicBezTo>
                    <a:pt x="90062" y="58125"/>
                    <a:pt x="90041" y="58144"/>
                    <a:pt x="90025" y="58165"/>
                  </a:cubicBezTo>
                  <a:cubicBezTo>
                    <a:pt x="89989" y="58216"/>
                    <a:pt x="89960" y="58268"/>
                    <a:pt x="89936" y="58323"/>
                  </a:cubicBezTo>
                  <a:lnTo>
                    <a:pt x="61457" y="46818"/>
                  </a:lnTo>
                  <a:cubicBezTo>
                    <a:pt x="61473" y="46617"/>
                    <a:pt x="61422" y="46416"/>
                    <a:pt x="61307" y="46247"/>
                  </a:cubicBezTo>
                  <a:lnTo>
                    <a:pt x="72044" y="36651"/>
                  </a:lnTo>
                  <a:cubicBezTo>
                    <a:pt x="72160" y="36702"/>
                    <a:pt x="72283" y="36731"/>
                    <a:pt x="72406" y="36731"/>
                  </a:cubicBezTo>
                  <a:cubicBezTo>
                    <a:pt x="72565" y="36731"/>
                    <a:pt x="72719" y="36684"/>
                    <a:pt x="72858" y="36603"/>
                  </a:cubicBezTo>
                  <a:close/>
                  <a:moveTo>
                    <a:pt x="29406" y="22188"/>
                  </a:moveTo>
                  <a:lnTo>
                    <a:pt x="59857" y="46227"/>
                  </a:lnTo>
                  <a:cubicBezTo>
                    <a:pt x="59573" y="46625"/>
                    <a:pt x="59665" y="47178"/>
                    <a:pt x="60061" y="47462"/>
                  </a:cubicBezTo>
                  <a:cubicBezTo>
                    <a:pt x="60098" y="47488"/>
                    <a:pt x="60135" y="47509"/>
                    <a:pt x="60173" y="47529"/>
                  </a:cubicBezTo>
                  <a:lnTo>
                    <a:pt x="58655" y="58545"/>
                  </a:lnTo>
                  <a:cubicBezTo>
                    <a:pt x="58595" y="58532"/>
                    <a:pt x="58534" y="58525"/>
                    <a:pt x="58473" y="58525"/>
                  </a:cubicBezTo>
                  <a:cubicBezTo>
                    <a:pt x="58354" y="58525"/>
                    <a:pt x="58236" y="58550"/>
                    <a:pt x="58125" y="58596"/>
                  </a:cubicBezTo>
                  <a:lnTo>
                    <a:pt x="29406" y="22188"/>
                  </a:lnTo>
                  <a:close/>
                  <a:moveTo>
                    <a:pt x="16326" y="26247"/>
                  </a:moveTo>
                  <a:lnTo>
                    <a:pt x="57750" y="58893"/>
                  </a:lnTo>
                  <a:cubicBezTo>
                    <a:pt x="57750" y="58894"/>
                    <a:pt x="57749" y="58894"/>
                    <a:pt x="57748" y="58895"/>
                  </a:cubicBezTo>
                  <a:cubicBezTo>
                    <a:pt x="57632" y="59054"/>
                    <a:pt x="57582" y="59240"/>
                    <a:pt x="57584" y="59421"/>
                  </a:cubicBezTo>
                  <a:lnTo>
                    <a:pt x="33209" y="61477"/>
                  </a:lnTo>
                  <a:cubicBezTo>
                    <a:pt x="33171" y="61253"/>
                    <a:pt x="33049" y="61044"/>
                    <a:pt x="32851" y="60900"/>
                  </a:cubicBezTo>
                  <a:cubicBezTo>
                    <a:pt x="32696" y="60788"/>
                    <a:pt x="32515" y="60735"/>
                    <a:pt x="32336" y="60735"/>
                  </a:cubicBezTo>
                  <a:cubicBezTo>
                    <a:pt x="32231" y="60735"/>
                    <a:pt x="32126" y="60753"/>
                    <a:pt x="32028" y="60789"/>
                  </a:cubicBezTo>
                  <a:lnTo>
                    <a:pt x="16086" y="26436"/>
                  </a:lnTo>
                  <a:cubicBezTo>
                    <a:pt x="16176" y="26387"/>
                    <a:pt x="16257" y="26325"/>
                    <a:pt x="16326" y="26247"/>
                  </a:cubicBezTo>
                  <a:close/>
                  <a:moveTo>
                    <a:pt x="57622" y="59652"/>
                  </a:moveTo>
                  <a:cubicBezTo>
                    <a:pt x="57674" y="59839"/>
                    <a:pt x="57783" y="60008"/>
                    <a:pt x="57952" y="60129"/>
                  </a:cubicBezTo>
                  <a:cubicBezTo>
                    <a:pt x="58054" y="60201"/>
                    <a:pt x="58165" y="60247"/>
                    <a:pt x="58279" y="60272"/>
                  </a:cubicBezTo>
                  <a:lnTo>
                    <a:pt x="55785" y="68604"/>
                  </a:lnTo>
                  <a:cubicBezTo>
                    <a:pt x="55759" y="68602"/>
                    <a:pt x="55732" y="68601"/>
                    <a:pt x="55705" y="68601"/>
                  </a:cubicBezTo>
                  <a:cubicBezTo>
                    <a:pt x="55430" y="68601"/>
                    <a:pt x="55160" y="68726"/>
                    <a:pt x="54987" y="68966"/>
                  </a:cubicBezTo>
                  <a:cubicBezTo>
                    <a:pt x="54939" y="69034"/>
                    <a:pt x="54905" y="69108"/>
                    <a:pt x="54878" y="69182"/>
                  </a:cubicBezTo>
                  <a:lnTo>
                    <a:pt x="33192" y="61843"/>
                  </a:lnTo>
                  <a:cubicBezTo>
                    <a:pt x="33203" y="61799"/>
                    <a:pt x="33210" y="61755"/>
                    <a:pt x="33214" y="61709"/>
                  </a:cubicBezTo>
                  <a:lnTo>
                    <a:pt x="57622" y="59652"/>
                  </a:lnTo>
                  <a:close/>
                  <a:moveTo>
                    <a:pt x="61404" y="47049"/>
                  </a:moveTo>
                  <a:lnTo>
                    <a:pt x="89872" y="58550"/>
                  </a:lnTo>
                  <a:cubicBezTo>
                    <a:pt x="89825" y="58868"/>
                    <a:pt x="89949" y="59201"/>
                    <a:pt x="90228" y="59401"/>
                  </a:cubicBezTo>
                  <a:cubicBezTo>
                    <a:pt x="90327" y="59471"/>
                    <a:pt x="90435" y="59515"/>
                    <a:pt x="90546" y="59541"/>
                  </a:cubicBezTo>
                  <a:lnTo>
                    <a:pt x="88027" y="76730"/>
                  </a:lnTo>
                  <a:cubicBezTo>
                    <a:pt x="88011" y="76729"/>
                    <a:pt x="87994" y="76729"/>
                    <a:pt x="87977" y="76729"/>
                  </a:cubicBezTo>
                  <a:cubicBezTo>
                    <a:pt x="87931" y="76729"/>
                    <a:pt x="87884" y="76732"/>
                    <a:pt x="87837" y="76740"/>
                  </a:cubicBezTo>
                  <a:cubicBezTo>
                    <a:pt x="87715" y="76760"/>
                    <a:pt x="87603" y="76805"/>
                    <a:pt x="87501" y="76869"/>
                  </a:cubicBezTo>
                  <a:lnTo>
                    <a:pt x="61265" y="47294"/>
                  </a:lnTo>
                  <a:cubicBezTo>
                    <a:pt x="61275" y="47282"/>
                    <a:pt x="61288" y="47273"/>
                    <a:pt x="61297" y="47259"/>
                  </a:cubicBezTo>
                  <a:cubicBezTo>
                    <a:pt x="61344" y="47194"/>
                    <a:pt x="61377" y="47123"/>
                    <a:pt x="61404" y="47049"/>
                  </a:cubicBezTo>
                  <a:close/>
                  <a:moveTo>
                    <a:pt x="61096" y="47455"/>
                  </a:moveTo>
                  <a:lnTo>
                    <a:pt x="87328" y="77024"/>
                  </a:lnTo>
                  <a:cubicBezTo>
                    <a:pt x="87322" y="77033"/>
                    <a:pt x="87314" y="77039"/>
                    <a:pt x="87308" y="77047"/>
                  </a:cubicBezTo>
                  <a:lnTo>
                    <a:pt x="59297" y="59712"/>
                  </a:lnTo>
                  <a:cubicBezTo>
                    <a:pt x="59429" y="59348"/>
                    <a:pt x="59315" y="58926"/>
                    <a:pt x="58985" y="58689"/>
                  </a:cubicBezTo>
                  <a:cubicBezTo>
                    <a:pt x="58952" y="58665"/>
                    <a:pt x="58916" y="58648"/>
                    <a:pt x="58882" y="58628"/>
                  </a:cubicBezTo>
                  <a:lnTo>
                    <a:pt x="60400" y="47607"/>
                  </a:lnTo>
                  <a:cubicBezTo>
                    <a:pt x="60459" y="47619"/>
                    <a:pt x="60519" y="47627"/>
                    <a:pt x="60578" y="47627"/>
                  </a:cubicBezTo>
                  <a:cubicBezTo>
                    <a:pt x="60762" y="47627"/>
                    <a:pt x="60943" y="47564"/>
                    <a:pt x="61096" y="47455"/>
                  </a:cubicBezTo>
                  <a:close/>
                  <a:moveTo>
                    <a:pt x="59189" y="59922"/>
                  </a:moveTo>
                  <a:lnTo>
                    <a:pt x="87178" y="77244"/>
                  </a:lnTo>
                  <a:cubicBezTo>
                    <a:pt x="87172" y="77259"/>
                    <a:pt x="87166" y="77275"/>
                    <a:pt x="87161" y="77291"/>
                  </a:cubicBezTo>
                  <a:lnTo>
                    <a:pt x="56571" y="69673"/>
                  </a:lnTo>
                  <a:cubicBezTo>
                    <a:pt x="56646" y="69338"/>
                    <a:pt x="56520" y="68976"/>
                    <a:pt x="56224" y="68763"/>
                  </a:cubicBezTo>
                  <a:cubicBezTo>
                    <a:pt x="56157" y="68717"/>
                    <a:pt x="56087" y="68682"/>
                    <a:pt x="56015" y="68656"/>
                  </a:cubicBezTo>
                  <a:lnTo>
                    <a:pt x="58519" y="60290"/>
                  </a:lnTo>
                  <a:cubicBezTo>
                    <a:pt x="58777" y="60275"/>
                    <a:pt x="59025" y="60152"/>
                    <a:pt x="59188" y="59926"/>
                  </a:cubicBezTo>
                  <a:cubicBezTo>
                    <a:pt x="59189" y="59924"/>
                    <a:pt x="59189" y="59923"/>
                    <a:pt x="59189" y="59922"/>
                  </a:cubicBezTo>
                  <a:close/>
                  <a:moveTo>
                    <a:pt x="6382" y="54567"/>
                  </a:moveTo>
                  <a:lnTo>
                    <a:pt x="31456" y="61554"/>
                  </a:lnTo>
                  <a:cubicBezTo>
                    <a:pt x="31440" y="61772"/>
                    <a:pt x="31506" y="61990"/>
                    <a:pt x="31643" y="62166"/>
                  </a:cubicBezTo>
                  <a:lnTo>
                    <a:pt x="15546" y="78173"/>
                  </a:lnTo>
                  <a:cubicBezTo>
                    <a:pt x="15506" y="78130"/>
                    <a:pt x="15461" y="78092"/>
                    <a:pt x="15414" y="78055"/>
                  </a:cubicBezTo>
                  <a:cubicBezTo>
                    <a:pt x="15260" y="77944"/>
                    <a:pt x="15081" y="77892"/>
                    <a:pt x="14905" y="77892"/>
                  </a:cubicBezTo>
                  <a:cubicBezTo>
                    <a:pt x="14826" y="77892"/>
                    <a:pt x="14747" y="77902"/>
                    <a:pt x="14671" y="77923"/>
                  </a:cubicBezTo>
                  <a:lnTo>
                    <a:pt x="6061" y="55104"/>
                  </a:lnTo>
                  <a:cubicBezTo>
                    <a:pt x="6125" y="55054"/>
                    <a:pt x="6183" y="54997"/>
                    <a:pt x="6233" y="54928"/>
                  </a:cubicBezTo>
                  <a:cubicBezTo>
                    <a:pt x="6313" y="54818"/>
                    <a:pt x="6360" y="54692"/>
                    <a:pt x="6382" y="54567"/>
                  </a:cubicBezTo>
                  <a:close/>
                  <a:moveTo>
                    <a:pt x="91099" y="59489"/>
                  </a:moveTo>
                  <a:lnTo>
                    <a:pt x="104457" y="79682"/>
                  </a:lnTo>
                  <a:cubicBezTo>
                    <a:pt x="104363" y="79741"/>
                    <a:pt x="104277" y="79819"/>
                    <a:pt x="104210" y="79913"/>
                  </a:cubicBezTo>
                  <a:cubicBezTo>
                    <a:pt x="104146" y="80003"/>
                    <a:pt x="104103" y="80102"/>
                    <a:pt x="104076" y="80204"/>
                  </a:cubicBezTo>
                  <a:lnTo>
                    <a:pt x="88866" y="77650"/>
                  </a:lnTo>
                  <a:cubicBezTo>
                    <a:pt x="88877" y="77362"/>
                    <a:pt x="88749" y="77075"/>
                    <a:pt x="88499" y="76896"/>
                  </a:cubicBezTo>
                  <a:cubicBezTo>
                    <a:pt x="88425" y="76842"/>
                    <a:pt x="88344" y="76806"/>
                    <a:pt x="88260" y="76778"/>
                  </a:cubicBezTo>
                  <a:lnTo>
                    <a:pt x="90783" y="59563"/>
                  </a:lnTo>
                  <a:cubicBezTo>
                    <a:pt x="90892" y="59558"/>
                    <a:pt x="90999" y="59534"/>
                    <a:pt x="91099" y="59489"/>
                  </a:cubicBezTo>
                  <a:close/>
                  <a:moveTo>
                    <a:pt x="33100" y="62061"/>
                  </a:moveTo>
                  <a:lnTo>
                    <a:pt x="54828" y="69413"/>
                  </a:lnTo>
                  <a:cubicBezTo>
                    <a:pt x="54804" y="69712"/>
                    <a:pt x="54931" y="70016"/>
                    <a:pt x="55192" y="70201"/>
                  </a:cubicBezTo>
                  <a:cubicBezTo>
                    <a:pt x="55275" y="70262"/>
                    <a:pt x="55369" y="70305"/>
                    <a:pt x="55466" y="70333"/>
                  </a:cubicBezTo>
                  <a:lnTo>
                    <a:pt x="54144" y="97291"/>
                  </a:lnTo>
                  <a:cubicBezTo>
                    <a:pt x="54112" y="97293"/>
                    <a:pt x="54080" y="97293"/>
                    <a:pt x="54049" y="97298"/>
                  </a:cubicBezTo>
                  <a:cubicBezTo>
                    <a:pt x="53964" y="97313"/>
                    <a:pt x="53885" y="97342"/>
                    <a:pt x="53809" y="97378"/>
                  </a:cubicBezTo>
                  <a:lnTo>
                    <a:pt x="32845" y="62338"/>
                  </a:lnTo>
                  <a:cubicBezTo>
                    <a:pt x="32924" y="62281"/>
                    <a:pt x="32998" y="62217"/>
                    <a:pt x="33057" y="62136"/>
                  </a:cubicBezTo>
                  <a:cubicBezTo>
                    <a:pt x="33074" y="62112"/>
                    <a:pt x="33085" y="62086"/>
                    <a:pt x="33100" y="62061"/>
                  </a:cubicBezTo>
                  <a:close/>
                  <a:moveTo>
                    <a:pt x="56487" y="69893"/>
                  </a:moveTo>
                  <a:lnTo>
                    <a:pt x="87105" y="77517"/>
                  </a:lnTo>
                  <a:cubicBezTo>
                    <a:pt x="87088" y="77681"/>
                    <a:pt x="87116" y="77843"/>
                    <a:pt x="87186" y="77992"/>
                  </a:cubicBezTo>
                  <a:lnTo>
                    <a:pt x="54942" y="97700"/>
                  </a:lnTo>
                  <a:cubicBezTo>
                    <a:pt x="54883" y="97604"/>
                    <a:pt x="54803" y="97519"/>
                    <a:pt x="54708" y="97452"/>
                  </a:cubicBezTo>
                  <a:cubicBezTo>
                    <a:pt x="54609" y="97379"/>
                    <a:pt x="54496" y="97331"/>
                    <a:pt x="54379" y="97305"/>
                  </a:cubicBezTo>
                  <a:lnTo>
                    <a:pt x="55700" y="70367"/>
                  </a:lnTo>
                  <a:lnTo>
                    <a:pt x="55705" y="70367"/>
                  </a:lnTo>
                  <a:cubicBezTo>
                    <a:pt x="55753" y="70367"/>
                    <a:pt x="55802" y="70364"/>
                    <a:pt x="55850" y="70355"/>
                  </a:cubicBezTo>
                  <a:cubicBezTo>
                    <a:pt x="56084" y="70317"/>
                    <a:pt x="56287" y="70190"/>
                    <a:pt x="56427" y="69997"/>
                  </a:cubicBezTo>
                  <a:cubicBezTo>
                    <a:pt x="56450" y="69964"/>
                    <a:pt x="56468" y="69927"/>
                    <a:pt x="56487" y="69893"/>
                  </a:cubicBezTo>
                  <a:close/>
                  <a:moveTo>
                    <a:pt x="31811" y="62331"/>
                  </a:moveTo>
                  <a:cubicBezTo>
                    <a:pt x="31814" y="62333"/>
                    <a:pt x="31817" y="62338"/>
                    <a:pt x="31821" y="62340"/>
                  </a:cubicBezTo>
                  <a:cubicBezTo>
                    <a:pt x="31978" y="62452"/>
                    <a:pt x="32156" y="62506"/>
                    <a:pt x="32336" y="62506"/>
                  </a:cubicBezTo>
                  <a:cubicBezTo>
                    <a:pt x="32439" y="62506"/>
                    <a:pt x="32539" y="62482"/>
                    <a:pt x="32636" y="62447"/>
                  </a:cubicBezTo>
                  <a:lnTo>
                    <a:pt x="53611" y="97508"/>
                  </a:lnTo>
                  <a:cubicBezTo>
                    <a:pt x="53561" y="97551"/>
                    <a:pt x="53513" y="97602"/>
                    <a:pt x="53473" y="97657"/>
                  </a:cubicBezTo>
                  <a:cubicBezTo>
                    <a:pt x="53449" y="97691"/>
                    <a:pt x="53432" y="97726"/>
                    <a:pt x="53414" y="97761"/>
                  </a:cubicBezTo>
                  <a:lnTo>
                    <a:pt x="15678" y="79186"/>
                  </a:lnTo>
                  <a:cubicBezTo>
                    <a:pt x="15816" y="78926"/>
                    <a:pt x="15811" y="78622"/>
                    <a:pt x="15682" y="78371"/>
                  </a:cubicBezTo>
                  <a:lnTo>
                    <a:pt x="31811" y="62331"/>
                  </a:lnTo>
                  <a:close/>
                  <a:moveTo>
                    <a:pt x="1615" y="71499"/>
                  </a:moveTo>
                  <a:lnTo>
                    <a:pt x="14037" y="78573"/>
                  </a:lnTo>
                  <a:cubicBezTo>
                    <a:pt x="13958" y="78911"/>
                    <a:pt x="14084" y="79279"/>
                    <a:pt x="14383" y="79494"/>
                  </a:cubicBezTo>
                  <a:cubicBezTo>
                    <a:pt x="14539" y="79606"/>
                    <a:pt x="14719" y="79660"/>
                    <a:pt x="14898" y="79660"/>
                  </a:cubicBezTo>
                  <a:cubicBezTo>
                    <a:pt x="15136" y="79660"/>
                    <a:pt x="15368" y="79558"/>
                    <a:pt x="15538" y="79377"/>
                  </a:cubicBezTo>
                  <a:lnTo>
                    <a:pt x="53328" y="97978"/>
                  </a:lnTo>
                  <a:cubicBezTo>
                    <a:pt x="53297" y="98118"/>
                    <a:pt x="53305" y="98265"/>
                    <a:pt x="53342" y="98402"/>
                  </a:cubicBezTo>
                  <a:lnTo>
                    <a:pt x="44172" y="100939"/>
                  </a:lnTo>
                  <a:cubicBezTo>
                    <a:pt x="44109" y="100823"/>
                    <a:pt x="44023" y="100722"/>
                    <a:pt x="43914" y="100644"/>
                  </a:cubicBezTo>
                  <a:cubicBezTo>
                    <a:pt x="43762" y="100534"/>
                    <a:pt x="43583" y="100477"/>
                    <a:pt x="43400" y="100477"/>
                  </a:cubicBezTo>
                  <a:cubicBezTo>
                    <a:pt x="43351" y="100477"/>
                    <a:pt x="43302" y="100481"/>
                    <a:pt x="43253" y="100489"/>
                  </a:cubicBezTo>
                  <a:cubicBezTo>
                    <a:pt x="43020" y="100528"/>
                    <a:pt x="42817" y="100655"/>
                    <a:pt x="42677" y="100848"/>
                  </a:cubicBezTo>
                  <a:cubicBezTo>
                    <a:pt x="42516" y="101072"/>
                    <a:pt x="42479" y="101346"/>
                    <a:pt x="42546" y="101594"/>
                  </a:cubicBezTo>
                  <a:lnTo>
                    <a:pt x="31935" y="108097"/>
                  </a:lnTo>
                  <a:cubicBezTo>
                    <a:pt x="31872" y="107978"/>
                    <a:pt x="31783" y="107872"/>
                    <a:pt x="31671" y="107790"/>
                  </a:cubicBezTo>
                  <a:cubicBezTo>
                    <a:pt x="31516" y="107679"/>
                    <a:pt x="31337" y="107626"/>
                    <a:pt x="31160" y="107626"/>
                  </a:cubicBezTo>
                  <a:cubicBezTo>
                    <a:pt x="30986" y="107626"/>
                    <a:pt x="30812" y="107678"/>
                    <a:pt x="30664" y="107776"/>
                  </a:cubicBezTo>
                  <a:lnTo>
                    <a:pt x="1598" y="71519"/>
                  </a:lnTo>
                  <a:cubicBezTo>
                    <a:pt x="1603" y="71511"/>
                    <a:pt x="1609" y="71506"/>
                    <a:pt x="1615" y="71499"/>
                  </a:cubicBezTo>
                  <a:close/>
                  <a:moveTo>
                    <a:pt x="87314" y="78191"/>
                  </a:moveTo>
                  <a:cubicBezTo>
                    <a:pt x="87360" y="78243"/>
                    <a:pt x="87409" y="78293"/>
                    <a:pt x="87467" y="78334"/>
                  </a:cubicBezTo>
                  <a:cubicBezTo>
                    <a:pt x="87623" y="78447"/>
                    <a:pt x="87803" y="78500"/>
                    <a:pt x="87981" y="78500"/>
                  </a:cubicBezTo>
                  <a:cubicBezTo>
                    <a:pt x="88023" y="78500"/>
                    <a:pt x="88063" y="78493"/>
                    <a:pt x="88103" y="78485"/>
                  </a:cubicBezTo>
                  <a:lnTo>
                    <a:pt x="95457" y="108915"/>
                  </a:lnTo>
                  <a:cubicBezTo>
                    <a:pt x="95228" y="108955"/>
                    <a:pt x="95026" y="109080"/>
                    <a:pt x="94890" y="109271"/>
                  </a:cubicBezTo>
                  <a:cubicBezTo>
                    <a:pt x="94886" y="109276"/>
                    <a:pt x="94884" y="109281"/>
                    <a:pt x="94880" y="109287"/>
                  </a:cubicBezTo>
                  <a:lnTo>
                    <a:pt x="55049" y="98390"/>
                  </a:lnTo>
                  <a:cubicBezTo>
                    <a:pt x="55079" y="98272"/>
                    <a:pt x="55087" y="98149"/>
                    <a:pt x="55066" y="98026"/>
                  </a:cubicBezTo>
                  <a:cubicBezTo>
                    <a:pt x="55060" y="97989"/>
                    <a:pt x="55048" y="97954"/>
                    <a:pt x="55038" y="97917"/>
                  </a:cubicBezTo>
                  <a:lnTo>
                    <a:pt x="87314" y="78191"/>
                  </a:lnTo>
                  <a:close/>
                  <a:moveTo>
                    <a:pt x="42637" y="101815"/>
                  </a:moveTo>
                  <a:cubicBezTo>
                    <a:pt x="42697" y="101917"/>
                    <a:pt x="42779" y="102009"/>
                    <a:pt x="42882" y="102083"/>
                  </a:cubicBezTo>
                  <a:cubicBezTo>
                    <a:pt x="43034" y="102192"/>
                    <a:pt x="43212" y="102249"/>
                    <a:pt x="43395" y="102249"/>
                  </a:cubicBezTo>
                  <a:cubicBezTo>
                    <a:pt x="43443" y="102249"/>
                    <a:pt x="43493" y="102245"/>
                    <a:pt x="43541" y="102237"/>
                  </a:cubicBezTo>
                  <a:cubicBezTo>
                    <a:pt x="43588" y="102229"/>
                    <a:pt x="43633" y="102216"/>
                    <a:pt x="43679" y="102201"/>
                  </a:cubicBezTo>
                  <a:lnTo>
                    <a:pt x="55444" y="118817"/>
                  </a:lnTo>
                  <a:cubicBezTo>
                    <a:pt x="55361" y="118874"/>
                    <a:pt x="55285" y="118944"/>
                    <a:pt x="55225" y="119027"/>
                  </a:cubicBezTo>
                  <a:cubicBezTo>
                    <a:pt x="55134" y="119155"/>
                    <a:pt x="55081" y="119302"/>
                    <a:pt x="55066" y="119454"/>
                  </a:cubicBezTo>
                  <a:lnTo>
                    <a:pt x="38399" y="118443"/>
                  </a:lnTo>
                  <a:lnTo>
                    <a:pt x="31738" y="109173"/>
                  </a:lnTo>
                  <a:cubicBezTo>
                    <a:pt x="31789" y="109128"/>
                    <a:pt x="31835" y="109080"/>
                    <a:pt x="31876" y="109025"/>
                  </a:cubicBezTo>
                  <a:cubicBezTo>
                    <a:pt x="32014" y="108832"/>
                    <a:pt x="32069" y="108598"/>
                    <a:pt x="32030" y="108364"/>
                  </a:cubicBezTo>
                  <a:cubicBezTo>
                    <a:pt x="32027" y="108350"/>
                    <a:pt x="32021" y="108336"/>
                    <a:pt x="32017" y="108321"/>
                  </a:cubicBezTo>
                  <a:lnTo>
                    <a:pt x="42637" y="101815"/>
                  </a:lnTo>
                  <a:close/>
                  <a:moveTo>
                    <a:pt x="54958" y="98612"/>
                  </a:moveTo>
                  <a:lnTo>
                    <a:pt x="94775" y="109505"/>
                  </a:lnTo>
                  <a:cubicBezTo>
                    <a:pt x="94674" y="109802"/>
                    <a:pt x="94737" y="110137"/>
                    <a:pt x="94949" y="110374"/>
                  </a:cubicBezTo>
                  <a:lnTo>
                    <a:pt x="79975" y="127087"/>
                  </a:lnTo>
                  <a:cubicBezTo>
                    <a:pt x="79970" y="127084"/>
                    <a:pt x="79968" y="127081"/>
                    <a:pt x="79965" y="127079"/>
                  </a:cubicBezTo>
                  <a:cubicBezTo>
                    <a:pt x="79813" y="126970"/>
                    <a:pt x="79634" y="126913"/>
                    <a:pt x="79451" y="126913"/>
                  </a:cubicBezTo>
                  <a:cubicBezTo>
                    <a:pt x="79403" y="126913"/>
                    <a:pt x="79354" y="126917"/>
                    <a:pt x="79305" y="126925"/>
                  </a:cubicBezTo>
                  <a:cubicBezTo>
                    <a:pt x="79089" y="126960"/>
                    <a:pt x="78902" y="127074"/>
                    <a:pt x="78766" y="127242"/>
                  </a:cubicBezTo>
                  <a:lnTo>
                    <a:pt x="44129" y="101861"/>
                  </a:lnTo>
                  <a:cubicBezTo>
                    <a:pt x="44257" y="101672"/>
                    <a:pt x="44310" y="101447"/>
                    <a:pt x="44272" y="101221"/>
                  </a:cubicBezTo>
                  <a:cubicBezTo>
                    <a:pt x="44268" y="101201"/>
                    <a:pt x="44262" y="101182"/>
                    <a:pt x="44256" y="101162"/>
                  </a:cubicBezTo>
                  <a:lnTo>
                    <a:pt x="53432" y="98624"/>
                  </a:lnTo>
                  <a:cubicBezTo>
                    <a:pt x="53492" y="98727"/>
                    <a:pt x="53573" y="98820"/>
                    <a:pt x="53678" y="98895"/>
                  </a:cubicBezTo>
                  <a:cubicBezTo>
                    <a:pt x="53834" y="99007"/>
                    <a:pt x="54013" y="99061"/>
                    <a:pt x="54193" y="99061"/>
                  </a:cubicBezTo>
                  <a:cubicBezTo>
                    <a:pt x="54468" y="99061"/>
                    <a:pt x="54740" y="98932"/>
                    <a:pt x="54914" y="98692"/>
                  </a:cubicBezTo>
                  <a:cubicBezTo>
                    <a:pt x="54931" y="98666"/>
                    <a:pt x="54943" y="98639"/>
                    <a:pt x="54958" y="98612"/>
                  </a:cubicBezTo>
                  <a:close/>
                  <a:moveTo>
                    <a:pt x="58749" y="0"/>
                  </a:moveTo>
                  <a:cubicBezTo>
                    <a:pt x="58700" y="0"/>
                    <a:pt x="58651" y="4"/>
                    <a:pt x="58601" y="13"/>
                  </a:cubicBezTo>
                  <a:cubicBezTo>
                    <a:pt x="58368" y="51"/>
                    <a:pt x="58165" y="178"/>
                    <a:pt x="58026" y="371"/>
                  </a:cubicBezTo>
                  <a:cubicBezTo>
                    <a:pt x="57906" y="537"/>
                    <a:pt x="57857" y="730"/>
                    <a:pt x="57863" y="922"/>
                  </a:cubicBezTo>
                  <a:lnTo>
                    <a:pt x="34925" y="10097"/>
                  </a:lnTo>
                  <a:cubicBezTo>
                    <a:pt x="34868" y="9931"/>
                    <a:pt x="34761" y="9780"/>
                    <a:pt x="34608" y="9669"/>
                  </a:cubicBezTo>
                  <a:cubicBezTo>
                    <a:pt x="34451" y="9557"/>
                    <a:pt x="34271" y="9503"/>
                    <a:pt x="34092" y="9503"/>
                  </a:cubicBezTo>
                  <a:cubicBezTo>
                    <a:pt x="33816" y="9503"/>
                    <a:pt x="33545" y="9631"/>
                    <a:pt x="33372" y="9872"/>
                  </a:cubicBezTo>
                  <a:cubicBezTo>
                    <a:pt x="33234" y="10064"/>
                    <a:pt x="33180" y="10299"/>
                    <a:pt x="33218" y="10533"/>
                  </a:cubicBezTo>
                  <a:cubicBezTo>
                    <a:pt x="33257" y="10766"/>
                    <a:pt x="33384" y="10969"/>
                    <a:pt x="33577" y="11108"/>
                  </a:cubicBezTo>
                  <a:cubicBezTo>
                    <a:pt x="33733" y="11221"/>
                    <a:pt x="33912" y="11274"/>
                    <a:pt x="34091" y="11274"/>
                  </a:cubicBezTo>
                  <a:cubicBezTo>
                    <a:pt x="34316" y="11274"/>
                    <a:pt x="34535" y="11185"/>
                    <a:pt x="34704" y="11023"/>
                  </a:cubicBezTo>
                  <a:lnTo>
                    <a:pt x="59844" y="45919"/>
                  </a:lnTo>
                  <a:lnTo>
                    <a:pt x="59844" y="45919"/>
                  </a:lnTo>
                  <a:lnTo>
                    <a:pt x="29110" y="21654"/>
                  </a:lnTo>
                  <a:cubicBezTo>
                    <a:pt x="29111" y="21652"/>
                    <a:pt x="29113" y="21651"/>
                    <a:pt x="29117" y="21648"/>
                  </a:cubicBezTo>
                  <a:cubicBezTo>
                    <a:pt x="29401" y="21251"/>
                    <a:pt x="29309" y="20697"/>
                    <a:pt x="28913" y="20413"/>
                  </a:cubicBezTo>
                  <a:cubicBezTo>
                    <a:pt x="28757" y="20301"/>
                    <a:pt x="28577" y="20247"/>
                    <a:pt x="28399" y="20247"/>
                  </a:cubicBezTo>
                  <a:cubicBezTo>
                    <a:pt x="28122" y="20247"/>
                    <a:pt x="27850" y="20375"/>
                    <a:pt x="27678" y="20616"/>
                  </a:cubicBezTo>
                  <a:cubicBezTo>
                    <a:pt x="27393" y="21013"/>
                    <a:pt x="27485" y="21567"/>
                    <a:pt x="27881" y="21851"/>
                  </a:cubicBezTo>
                  <a:cubicBezTo>
                    <a:pt x="28037" y="21963"/>
                    <a:pt x="28217" y="22017"/>
                    <a:pt x="28396" y="22017"/>
                  </a:cubicBezTo>
                  <a:cubicBezTo>
                    <a:pt x="28561" y="22017"/>
                    <a:pt x="28722" y="21967"/>
                    <a:pt x="28864" y="21877"/>
                  </a:cubicBezTo>
                  <a:lnTo>
                    <a:pt x="57922" y="58717"/>
                  </a:lnTo>
                  <a:cubicBezTo>
                    <a:pt x="57920" y="58718"/>
                    <a:pt x="57919" y="58719"/>
                    <a:pt x="57916" y="58723"/>
                  </a:cubicBezTo>
                  <a:lnTo>
                    <a:pt x="16459" y="26054"/>
                  </a:lnTo>
                  <a:cubicBezTo>
                    <a:pt x="16652" y="25671"/>
                    <a:pt x="16546" y="25194"/>
                    <a:pt x="16188" y="24937"/>
                  </a:cubicBezTo>
                  <a:cubicBezTo>
                    <a:pt x="16032" y="24825"/>
                    <a:pt x="15851" y="24771"/>
                    <a:pt x="15672" y="24771"/>
                  </a:cubicBezTo>
                  <a:cubicBezTo>
                    <a:pt x="15397" y="24771"/>
                    <a:pt x="15125" y="24899"/>
                    <a:pt x="14952" y="25140"/>
                  </a:cubicBezTo>
                  <a:cubicBezTo>
                    <a:pt x="14668" y="25537"/>
                    <a:pt x="14760" y="26091"/>
                    <a:pt x="15155" y="26375"/>
                  </a:cubicBezTo>
                  <a:cubicBezTo>
                    <a:pt x="15308" y="26486"/>
                    <a:pt x="15486" y="26541"/>
                    <a:pt x="15671" y="26541"/>
                  </a:cubicBezTo>
                  <a:cubicBezTo>
                    <a:pt x="15719" y="26541"/>
                    <a:pt x="15768" y="26537"/>
                    <a:pt x="15816" y="26529"/>
                  </a:cubicBezTo>
                  <a:cubicBezTo>
                    <a:pt x="15834" y="26526"/>
                    <a:pt x="15850" y="26520"/>
                    <a:pt x="15866" y="26516"/>
                  </a:cubicBezTo>
                  <a:lnTo>
                    <a:pt x="31824" y="60903"/>
                  </a:lnTo>
                  <a:cubicBezTo>
                    <a:pt x="31748" y="60958"/>
                    <a:pt x="31675" y="61023"/>
                    <a:pt x="31618" y="61103"/>
                  </a:cubicBezTo>
                  <a:cubicBezTo>
                    <a:pt x="31568" y="61173"/>
                    <a:pt x="31534" y="61248"/>
                    <a:pt x="31507" y="61324"/>
                  </a:cubicBezTo>
                  <a:lnTo>
                    <a:pt x="6390" y="54326"/>
                  </a:lnTo>
                  <a:cubicBezTo>
                    <a:pt x="6367" y="54081"/>
                    <a:pt x="6245" y="53846"/>
                    <a:pt x="6030" y="53692"/>
                  </a:cubicBezTo>
                  <a:cubicBezTo>
                    <a:pt x="5874" y="53581"/>
                    <a:pt x="5694" y="53527"/>
                    <a:pt x="5515" y="53527"/>
                  </a:cubicBezTo>
                  <a:cubicBezTo>
                    <a:pt x="5239" y="53527"/>
                    <a:pt x="4967" y="53655"/>
                    <a:pt x="4794" y="53896"/>
                  </a:cubicBezTo>
                  <a:cubicBezTo>
                    <a:pt x="4510" y="54293"/>
                    <a:pt x="4602" y="54846"/>
                    <a:pt x="4998" y="55131"/>
                  </a:cubicBezTo>
                  <a:cubicBezTo>
                    <a:pt x="5154" y="55243"/>
                    <a:pt x="5334" y="55297"/>
                    <a:pt x="5512" y="55297"/>
                  </a:cubicBezTo>
                  <a:cubicBezTo>
                    <a:pt x="5630" y="55297"/>
                    <a:pt x="5746" y="55269"/>
                    <a:pt x="5854" y="55223"/>
                  </a:cubicBezTo>
                  <a:lnTo>
                    <a:pt x="14454" y="78011"/>
                  </a:lnTo>
                  <a:cubicBezTo>
                    <a:pt x="14348" y="78072"/>
                    <a:pt x="14255" y="78154"/>
                    <a:pt x="14180" y="78258"/>
                  </a:cubicBezTo>
                  <a:cubicBezTo>
                    <a:pt x="14159" y="78289"/>
                    <a:pt x="14143" y="78321"/>
                    <a:pt x="14124" y="78354"/>
                  </a:cubicBezTo>
                  <a:lnTo>
                    <a:pt x="1732" y="71295"/>
                  </a:lnTo>
                  <a:cubicBezTo>
                    <a:pt x="1882" y="70925"/>
                    <a:pt x="1769" y="70488"/>
                    <a:pt x="1431" y="70244"/>
                  </a:cubicBezTo>
                  <a:cubicBezTo>
                    <a:pt x="1279" y="70136"/>
                    <a:pt x="1101" y="70079"/>
                    <a:pt x="918" y="70079"/>
                  </a:cubicBezTo>
                  <a:cubicBezTo>
                    <a:pt x="869" y="70079"/>
                    <a:pt x="819" y="70083"/>
                    <a:pt x="770" y="70091"/>
                  </a:cubicBezTo>
                  <a:cubicBezTo>
                    <a:pt x="535" y="70130"/>
                    <a:pt x="333" y="70257"/>
                    <a:pt x="193" y="70449"/>
                  </a:cubicBezTo>
                  <a:cubicBezTo>
                    <a:pt x="56" y="70642"/>
                    <a:pt x="1" y="70875"/>
                    <a:pt x="40" y="71109"/>
                  </a:cubicBezTo>
                  <a:cubicBezTo>
                    <a:pt x="79" y="71343"/>
                    <a:pt x="206" y="71547"/>
                    <a:pt x="399" y="71685"/>
                  </a:cubicBezTo>
                  <a:cubicBezTo>
                    <a:pt x="555" y="71797"/>
                    <a:pt x="734" y="71851"/>
                    <a:pt x="913" y="71851"/>
                  </a:cubicBezTo>
                  <a:cubicBezTo>
                    <a:pt x="1096" y="71851"/>
                    <a:pt x="1276" y="71789"/>
                    <a:pt x="1426" y="71680"/>
                  </a:cubicBezTo>
                  <a:lnTo>
                    <a:pt x="30491" y="107933"/>
                  </a:lnTo>
                  <a:cubicBezTo>
                    <a:pt x="30474" y="107952"/>
                    <a:pt x="30454" y="107971"/>
                    <a:pt x="30437" y="107994"/>
                  </a:cubicBezTo>
                  <a:cubicBezTo>
                    <a:pt x="30426" y="108010"/>
                    <a:pt x="30418" y="108029"/>
                    <a:pt x="30408" y="108045"/>
                  </a:cubicBezTo>
                  <a:lnTo>
                    <a:pt x="5131" y="93125"/>
                  </a:lnTo>
                  <a:cubicBezTo>
                    <a:pt x="5273" y="92758"/>
                    <a:pt x="5159" y="92325"/>
                    <a:pt x="4826" y="92087"/>
                  </a:cubicBezTo>
                  <a:cubicBezTo>
                    <a:pt x="4669" y="91975"/>
                    <a:pt x="4489" y="91921"/>
                    <a:pt x="4311" y="91921"/>
                  </a:cubicBezTo>
                  <a:cubicBezTo>
                    <a:pt x="4035" y="91921"/>
                    <a:pt x="3763" y="92050"/>
                    <a:pt x="3589" y="92291"/>
                  </a:cubicBezTo>
                  <a:cubicBezTo>
                    <a:pt x="3305" y="92688"/>
                    <a:pt x="3397" y="93241"/>
                    <a:pt x="3792" y="93527"/>
                  </a:cubicBezTo>
                  <a:cubicBezTo>
                    <a:pt x="3950" y="93639"/>
                    <a:pt x="4128" y="93692"/>
                    <a:pt x="4308" y="93692"/>
                  </a:cubicBezTo>
                  <a:cubicBezTo>
                    <a:pt x="4578" y="93692"/>
                    <a:pt x="4846" y="93566"/>
                    <a:pt x="5020" y="93332"/>
                  </a:cubicBezTo>
                  <a:lnTo>
                    <a:pt x="30310" y="108260"/>
                  </a:lnTo>
                  <a:cubicBezTo>
                    <a:pt x="30273" y="108387"/>
                    <a:pt x="30261" y="108519"/>
                    <a:pt x="30283" y="108652"/>
                  </a:cubicBezTo>
                  <a:cubicBezTo>
                    <a:pt x="30322" y="108886"/>
                    <a:pt x="30449" y="109090"/>
                    <a:pt x="30642" y="109228"/>
                  </a:cubicBezTo>
                  <a:cubicBezTo>
                    <a:pt x="30795" y="109337"/>
                    <a:pt x="30972" y="109394"/>
                    <a:pt x="31155" y="109394"/>
                  </a:cubicBezTo>
                  <a:cubicBezTo>
                    <a:pt x="31203" y="109394"/>
                    <a:pt x="31252" y="109389"/>
                    <a:pt x="31301" y="109382"/>
                  </a:cubicBezTo>
                  <a:cubicBezTo>
                    <a:pt x="31386" y="109367"/>
                    <a:pt x="31466" y="109337"/>
                    <a:pt x="31543" y="109302"/>
                  </a:cubicBezTo>
                  <a:lnTo>
                    <a:pt x="38242" y="118625"/>
                  </a:lnTo>
                  <a:lnTo>
                    <a:pt x="38274" y="118671"/>
                  </a:lnTo>
                  <a:lnTo>
                    <a:pt x="55072" y="119689"/>
                  </a:lnTo>
                  <a:cubicBezTo>
                    <a:pt x="55111" y="119923"/>
                    <a:pt x="55238" y="120126"/>
                    <a:pt x="55429" y="120263"/>
                  </a:cubicBezTo>
                  <a:cubicBezTo>
                    <a:pt x="55585" y="120375"/>
                    <a:pt x="55765" y="120428"/>
                    <a:pt x="55944" y="120428"/>
                  </a:cubicBezTo>
                  <a:cubicBezTo>
                    <a:pt x="56219" y="120428"/>
                    <a:pt x="56492" y="120300"/>
                    <a:pt x="56664" y="120059"/>
                  </a:cubicBezTo>
                  <a:cubicBezTo>
                    <a:pt x="56949" y="119663"/>
                    <a:pt x="56857" y="119109"/>
                    <a:pt x="56461" y="118824"/>
                  </a:cubicBezTo>
                  <a:cubicBezTo>
                    <a:pt x="56309" y="118716"/>
                    <a:pt x="56131" y="118659"/>
                    <a:pt x="55949" y="118659"/>
                  </a:cubicBezTo>
                  <a:cubicBezTo>
                    <a:pt x="55900" y="118659"/>
                    <a:pt x="55850" y="118663"/>
                    <a:pt x="55801" y="118671"/>
                  </a:cubicBezTo>
                  <a:cubicBezTo>
                    <a:pt x="55750" y="118679"/>
                    <a:pt x="55702" y="118694"/>
                    <a:pt x="55655" y="118710"/>
                  </a:cubicBezTo>
                  <a:lnTo>
                    <a:pt x="43893" y="102095"/>
                  </a:lnTo>
                  <a:cubicBezTo>
                    <a:pt x="43920" y="102077"/>
                    <a:pt x="43946" y="102056"/>
                    <a:pt x="43971" y="102035"/>
                  </a:cubicBezTo>
                  <a:lnTo>
                    <a:pt x="78639" y="127440"/>
                  </a:lnTo>
                  <a:cubicBezTo>
                    <a:pt x="78569" y="127597"/>
                    <a:pt x="78545" y="127770"/>
                    <a:pt x="78575" y="127942"/>
                  </a:cubicBezTo>
                  <a:cubicBezTo>
                    <a:pt x="78613" y="128175"/>
                    <a:pt x="78740" y="128380"/>
                    <a:pt x="78933" y="128518"/>
                  </a:cubicBezTo>
                  <a:cubicBezTo>
                    <a:pt x="79089" y="128630"/>
                    <a:pt x="79269" y="128683"/>
                    <a:pt x="79447" y="128683"/>
                  </a:cubicBezTo>
                  <a:cubicBezTo>
                    <a:pt x="79723" y="128683"/>
                    <a:pt x="79996" y="128555"/>
                    <a:pt x="80168" y="128314"/>
                  </a:cubicBezTo>
                  <a:cubicBezTo>
                    <a:pt x="80402" y="127987"/>
                    <a:pt x="80378" y="127555"/>
                    <a:pt x="80140" y="127252"/>
                  </a:cubicBezTo>
                  <a:lnTo>
                    <a:pt x="95125" y="110526"/>
                  </a:lnTo>
                  <a:cubicBezTo>
                    <a:pt x="95273" y="110624"/>
                    <a:pt x="95441" y="110672"/>
                    <a:pt x="95607" y="110672"/>
                  </a:cubicBezTo>
                  <a:cubicBezTo>
                    <a:pt x="95788" y="110672"/>
                    <a:pt x="95963" y="110612"/>
                    <a:pt x="96112" y="110507"/>
                  </a:cubicBezTo>
                  <a:lnTo>
                    <a:pt x="102491" y="121570"/>
                  </a:lnTo>
                  <a:cubicBezTo>
                    <a:pt x="102377" y="121631"/>
                    <a:pt x="102271" y="121716"/>
                    <a:pt x="102190" y="121830"/>
                  </a:cubicBezTo>
                  <a:cubicBezTo>
                    <a:pt x="101904" y="122228"/>
                    <a:pt x="101997" y="122780"/>
                    <a:pt x="102393" y="123065"/>
                  </a:cubicBezTo>
                  <a:cubicBezTo>
                    <a:pt x="102545" y="123175"/>
                    <a:pt x="102723" y="123231"/>
                    <a:pt x="102906" y="123231"/>
                  </a:cubicBezTo>
                  <a:cubicBezTo>
                    <a:pt x="102954" y="123231"/>
                    <a:pt x="103004" y="123228"/>
                    <a:pt x="103052" y="123219"/>
                  </a:cubicBezTo>
                  <a:cubicBezTo>
                    <a:pt x="103284" y="123181"/>
                    <a:pt x="103489" y="123053"/>
                    <a:pt x="103626" y="122861"/>
                  </a:cubicBezTo>
                  <a:cubicBezTo>
                    <a:pt x="103912" y="122464"/>
                    <a:pt x="103819" y="121910"/>
                    <a:pt x="103423" y="121625"/>
                  </a:cubicBezTo>
                  <a:cubicBezTo>
                    <a:pt x="103268" y="121514"/>
                    <a:pt x="103091" y="121463"/>
                    <a:pt x="102915" y="121463"/>
                  </a:cubicBezTo>
                  <a:cubicBezTo>
                    <a:pt x="102846" y="121463"/>
                    <a:pt x="102778" y="121470"/>
                    <a:pt x="102712" y="121485"/>
                  </a:cubicBezTo>
                  <a:lnTo>
                    <a:pt x="96287" y="110342"/>
                  </a:lnTo>
                  <a:cubicBezTo>
                    <a:pt x="96298" y="110329"/>
                    <a:pt x="96313" y="110318"/>
                    <a:pt x="96325" y="110302"/>
                  </a:cubicBezTo>
                  <a:cubicBezTo>
                    <a:pt x="96610" y="109904"/>
                    <a:pt x="96518" y="109351"/>
                    <a:pt x="96121" y="109066"/>
                  </a:cubicBezTo>
                  <a:cubicBezTo>
                    <a:pt x="95993" y="108973"/>
                    <a:pt x="95844" y="108923"/>
                    <a:pt x="95692" y="108908"/>
                  </a:cubicBezTo>
                  <a:lnTo>
                    <a:pt x="88325" y="78424"/>
                  </a:lnTo>
                  <a:cubicBezTo>
                    <a:pt x="88400" y="78392"/>
                    <a:pt x="88472" y="78351"/>
                    <a:pt x="88538" y="78298"/>
                  </a:cubicBezTo>
                  <a:lnTo>
                    <a:pt x="112640" y="101661"/>
                  </a:lnTo>
                  <a:cubicBezTo>
                    <a:pt x="112415" y="102050"/>
                    <a:pt x="112513" y="102555"/>
                    <a:pt x="112886" y="102822"/>
                  </a:cubicBezTo>
                  <a:cubicBezTo>
                    <a:pt x="113043" y="102935"/>
                    <a:pt x="113222" y="102988"/>
                    <a:pt x="113401" y="102988"/>
                  </a:cubicBezTo>
                  <a:cubicBezTo>
                    <a:pt x="113421" y="102988"/>
                    <a:pt x="113442" y="102983"/>
                    <a:pt x="113461" y="102982"/>
                  </a:cubicBezTo>
                  <a:lnTo>
                    <a:pt x="118567" y="120230"/>
                  </a:lnTo>
                  <a:cubicBezTo>
                    <a:pt x="118456" y="120292"/>
                    <a:pt x="118356" y="120375"/>
                    <a:pt x="118277" y="120485"/>
                  </a:cubicBezTo>
                  <a:cubicBezTo>
                    <a:pt x="117993" y="120882"/>
                    <a:pt x="118085" y="121436"/>
                    <a:pt x="118480" y="121721"/>
                  </a:cubicBezTo>
                  <a:cubicBezTo>
                    <a:pt x="118632" y="121830"/>
                    <a:pt x="118811" y="121886"/>
                    <a:pt x="118994" y="121886"/>
                  </a:cubicBezTo>
                  <a:cubicBezTo>
                    <a:pt x="119042" y="121886"/>
                    <a:pt x="119091" y="121882"/>
                    <a:pt x="119139" y="121875"/>
                  </a:cubicBezTo>
                  <a:cubicBezTo>
                    <a:pt x="119372" y="121835"/>
                    <a:pt x="119577" y="121709"/>
                    <a:pt x="119715" y="121516"/>
                  </a:cubicBezTo>
                  <a:cubicBezTo>
                    <a:pt x="119999" y="121118"/>
                    <a:pt x="119907" y="120565"/>
                    <a:pt x="119511" y="120281"/>
                  </a:cubicBezTo>
                  <a:cubicBezTo>
                    <a:pt x="119357" y="120170"/>
                    <a:pt x="119179" y="120118"/>
                    <a:pt x="119002" y="120118"/>
                  </a:cubicBezTo>
                  <a:cubicBezTo>
                    <a:pt x="118929" y="120118"/>
                    <a:pt x="118856" y="120127"/>
                    <a:pt x="118785" y="120144"/>
                  </a:cubicBezTo>
                  <a:lnTo>
                    <a:pt x="113690" y="102933"/>
                  </a:lnTo>
                  <a:cubicBezTo>
                    <a:pt x="113856" y="102876"/>
                    <a:pt x="114009" y="102773"/>
                    <a:pt x="114121" y="102619"/>
                  </a:cubicBezTo>
                  <a:cubicBezTo>
                    <a:pt x="114405" y="102222"/>
                    <a:pt x="114313" y="101668"/>
                    <a:pt x="113917" y="101384"/>
                  </a:cubicBezTo>
                  <a:cubicBezTo>
                    <a:pt x="113762" y="101272"/>
                    <a:pt x="113582" y="101219"/>
                    <a:pt x="113404" y="101219"/>
                  </a:cubicBezTo>
                  <a:cubicBezTo>
                    <a:pt x="113177" y="101219"/>
                    <a:pt x="112951" y="101307"/>
                    <a:pt x="112782" y="101473"/>
                  </a:cubicBezTo>
                  <a:lnTo>
                    <a:pt x="88698" y="78130"/>
                  </a:lnTo>
                  <a:cubicBezTo>
                    <a:pt x="88756" y="78050"/>
                    <a:pt x="88793" y="77963"/>
                    <a:pt x="88820" y="77873"/>
                  </a:cubicBezTo>
                  <a:lnTo>
                    <a:pt x="104040" y="80436"/>
                  </a:lnTo>
                  <a:cubicBezTo>
                    <a:pt x="104042" y="80710"/>
                    <a:pt x="104168" y="80979"/>
                    <a:pt x="104406" y="81151"/>
                  </a:cubicBezTo>
                  <a:cubicBezTo>
                    <a:pt x="104559" y="81260"/>
                    <a:pt x="104736" y="81316"/>
                    <a:pt x="104920" y="81316"/>
                  </a:cubicBezTo>
                  <a:cubicBezTo>
                    <a:pt x="104968" y="81316"/>
                    <a:pt x="105019" y="81312"/>
                    <a:pt x="105067" y="81303"/>
                  </a:cubicBezTo>
                  <a:cubicBezTo>
                    <a:pt x="105299" y="81265"/>
                    <a:pt x="105503" y="81138"/>
                    <a:pt x="105641" y="80945"/>
                  </a:cubicBezTo>
                  <a:cubicBezTo>
                    <a:pt x="105673" y="80901"/>
                    <a:pt x="105700" y="80853"/>
                    <a:pt x="105722" y="80805"/>
                  </a:cubicBezTo>
                  <a:lnTo>
                    <a:pt x="125340" y="86830"/>
                  </a:lnTo>
                  <a:cubicBezTo>
                    <a:pt x="125298" y="87143"/>
                    <a:pt x="125422" y="87472"/>
                    <a:pt x="125697" y="87670"/>
                  </a:cubicBezTo>
                  <a:cubicBezTo>
                    <a:pt x="125850" y="87779"/>
                    <a:pt x="126027" y="87835"/>
                    <a:pt x="126212" y="87835"/>
                  </a:cubicBezTo>
                  <a:cubicBezTo>
                    <a:pt x="126260" y="87835"/>
                    <a:pt x="126310" y="87831"/>
                    <a:pt x="126358" y="87823"/>
                  </a:cubicBezTo>
                  <a:cubicBezTo>
                    <a:pt x="126590" y="87784"/>
                    <a:pt x="126795" y="87657"/>
                    <a:pt x="126932" y="87464"/>
                  </a:cubicBezTo>
                  <a:cubicBezTo>
                    <a:pt x="127070" y="87272"/>
                    <a:pt x="127125" y="87039"/>
                    <a:pt x="127086" y="86804"/>
                  </a:cubicBezTo>
                  <a:cubicBezTo>
                    <a:pt x="127048" y="86571"/>
                    <a:pt x="126920" y="86367"/>
                    <a:pt x="126728" y="86229"/>
                  </a:cubicBezTo>
                  <a:cubicBezTo>
                    <a:pt x="126572" y="86117"/>
                    <a:pt x="126392" y="86063"/>
                    <a:pt x="126213" y="86063"/>
                  </a:cubicBezTo>
                  <a:cubicBezTo>
                    <a:pt x="125937" y="86063"/>
                    <a:pt x="125665" y="86191"/>
                    <a:pt x="125492" y="86432"/>
                  </a:cubicBezTo>
                  <a:cubicBezTo>
                    <a:pt x="125454" y="86486"/>
                    <a:pt x="125423" y="86543"/>
                    <a:pt x="125399" y="86602"/>
                  </a:cubicBezTo>
                  <a:lnTo>
                    <a:pt x="105791" y="80580"/>
                  </a:lnTo>
                  <a:cubicBezTo>
                    <a:pt x="105808" y="80484"/>
                    <a:pt x="105812" y="80386"/>
                    <a:pt x="105795" y="80285"/>
                  </a:cubicBezTo>
                  <a:cubicBezTo>
                    <a:pt x="105757" y="80052"/>
                    <a:pt x="105629" y="79848"/>
                    <a:pt x="105437" y="79710"/>
                  </a:cubicBezTo>
                  <a:cubicBezTo>
                    <a:pt x="105283" y="79599"/>
                    <a:pt x="105105" y="79547"/>
                    <a:pt x="104928" y="79547"/>
                  </a:cubicBezTo>
                  <a:cubicBezTo>
                    <a:pt x="104839" y="79547"/>
                    <a:pt x="104751" y="79560"/>
                    <a:pt x="104666" y="79586"/>
                  </a:cubicBezTo>
                  <a:lnTo>
                    <a:pt x="91291" y="59370"/>
                  </a:lnTo>
                  <a:cubicBezTo>
                    <a:pt x="91351" y="59320"/>
                    <a:pt x="91408" y="59265"/>
                    <a:pt x="91454" y="59199"/>
                  </a:cubicBezTo>
                  <a:cubicBezTo>
                    <a:pt x="91612" y="58980"/>
                    <a:pt x="91650" y="58716"/>
                    <a:pt x="91591" y="58473"/>
                  </a:cubicBezTo>
                  <a:lnTo>
                    <a:pt x="121723" y="42022"/>
                  </a:lnTo>
                  <a:cubicBezTo>
                    <a:pt x="121773" y="42082"/>
                    <a:pt x="121827" y="42140"/>
                    <a:pt x="121893" y="42188"/>
                  </a:cubicBezTo>
                  <a:cubicBezTo>
                    <a:pt x="122049" y="42300"/>
                    <a:pt x="122229" y="42354"/>
                    <a:pt x="122408" y="42354"/>
                  </a:cubicBezTo>
                  <a:cubicBezTo>
                    <a:pt x="122508" y="42354"/>
                    <a:pt x="122608" y="42331"/>
                    <a:pt x="122702" y="42298"/>
                  </a:cubicBezTo>
                  <a:lnTo>
                    <a:pt x="143453" y="68738"/>
                  </a:lnTo>
                  <a:cubicBezTo>
                    <a:pt x="143438" y="68755"/>
                    <a:pt x="143422" y="68770"/>
                    <a:pt x="143408" y="68787"/>
                  </a:cubicBezTo>
                  <a:cubicBezTo>
                    <a:pt x="143123" y="69184"/>
                    <a:pt x="143215" y="69738"/>
                    <a:pt x="143613" y="70023"/>
                  </a:cubicBezTo>
                  <a:cubicBezTo>
                    <a:pt x="143769" y="70135"/>
                    <a:pt x="143948" y="70188"/>
                    <a:pt x="144127" y="70188"/>
                  </a:cubicBezTo>
                  <a:cubicBezTo>
                    <a:pt x="144155" y="70188"/>
                    <a:pt x="144182" y="70181"/>
                    <a:pt x="144210" y="70179"/>
                  </a:cubicBezTo>
                  <a:lnTo>
                    <a:pt x="150276" y="95191"/>
                  </a:lnTo>
                  <a:cubicBezTo>
                    <a:pt x="150132" y="95254"/>
                    <a:pt x="150005" y="95352"/>
                    <a:pt x="149911" y="95484"/>
                  </a:cubicBezTo>
                  <a:cubicBezTo>
                    <a:pt x="149774" y="95676"/>
                    <a:pt x="149718" y="95910"/>
                    <a:pt x="149758" y="96144"/>
                  </a:cubicBezTo>
                  <a:cubicBezTo>
                    <a:pt x="149796" y="96377"/>
                    <a:pt x="149923" y="96581"/>
                    <a:pt x="150116" y="96719"/>
                  </a:cubicBezTo>
                  <a:cubicBezTo>
                    <a:pt x="150272" y="96832"/>
                    <a:pt x="150451" y="96885"/>
                    <a:pt x="150630" y="96885"/>
                  </a:cubicBezTo>
                  <a:cubicBezTo>
                    <a:pt x="150905" y="96885"/>
                    <a:pt x="151178" y="96757"/>
                    <a:pt x="151351" y="96516"/>
                  </a:cubicBezTo>
                  <a:cubicBezTo>
                    <a:pt x="151633" y="96119"/>
                    <a:pt x="151542" y="95564"/>
                    <a:pt x="151145" y="95281"/>
                  </a:cubicBezTo>
                  <a:cubicBezTo>
                    <a:pt x="150994" y="95171"/>
                    <a:pt x="150817" y="95116"/>
                    <a:pt x="150635" y="95116"/>
                  </a:cubicBezTo>
                  <a:cubicBezTo>
                    <a:pt x="150591" y="95116"/>
                    <a:pt x="150546" y="95119"/>
                    <a:pt x="150501" y="95126"/>
                  </a:cubicBezTo>
                  <a:lnTo>
                    <a:pt x="144439" y="70126"/>
                  </a:lnTo>
                  <a:cubicBezTo>
                    <a:pt x="144598" y="70068"/>
                    <a:pt x="144742" y="69967"/>
                    <a:pt x="144848" y="69819"/>
                  </a:cubicBezTo>
                  <a:cubicBezTo>
                    <a:pt x="145133" y="69422"/>
                    <a:pt x="145041" y="68869"/>
                    <a:pt x="144643" y="68584"/>
                  </a:cubicBezTo>
                  <a:cubicBezTo>
                    <a:pt x="144489" y="68473"/>
                    <a:pt x="144310" y="68419"/>
                    <a:pt x="144133" y="68419"/>
                  </a:cubicBezTo>
                  <a:cubicBezTo>
                    <a:pt x="143954" y="68419"/>
                    <a:pt x="143776" y="68474"/>
                    <a:pt x="143625" y="68579"/>
                  </a:cubicBezTo>
                  <a:lnTo>
                    <a:pt x="122923" y="42187"/>
                  </a:lnTo>
                  <a:cubicBezTo>
                    <a:pt x="123003" y="42130"/>
                    <a:pt x="123078" y="42066"/>
                    <a:pt x="123137" y="41982"/>
                  </a:cubicBezTo>
                  <a:cubicBezTo>
                    <a:pt x="123422" y="41585"/>
                    <a:pt x="123330" y="41031"/>
                    <a:pt x="122934" y="40747"/>
                  </a:cubicBezTo>
                  <a:cubicBezTo>
                    <a:pt x="122782" y="40638"/>
                    <a:pt x="122603" y="40581"/>
                    <a:pt x="122419" y="40581"/>
                  </a:cubicBezTo>
                  <a:cubicBezTo>
                    <a:pt x="122371" y="40581"/>
                    <a:pt x="122322" y="40585"/>
                    <a:pt x="122273" y="40593"/>
                  </a:cubicBezTo>
                  <a:cubicBezTo>
                    <a:pt x="122040" y="40632"/>
                    <a:pt x="121837" y="40759"/>
                    <a:pt x="121699" y="40952"/>
                  </a:cubicBezTo>
                  <a:cubicBezTo>
                    <a:pt x="121684" y="40972"/>
                    <a:pt x="121674" y="40993"/>
                    <a:pt x="121662" y="41015"/>
                  </a:cubicBezTo>
                  <a:lnTo>
                    <a:pt x="88927" y="19118"/>
                  </a:lnTo>
                  <a:cubicBezTo>
                    <a:pt x="89200" y="18723"/>
                    <a:pt x="89106" y="18178"/>
                    <a:pt x="88714" y="17898"/>
                  </a:cubicBezTo>
                  <a:cubicBezTo>
                    <a:pt x="88558" y="17786"/>
                    <a:pt x="88378" y="17733"/>
                    <a:pt x="88200" y="17733"/>
                  </a:cubicBezTo>
                  <a:cubicBezTo>
                    <a:pt x="87924" y="17733"/>
                    <a:pt x="87652" y="17861"/>
                    <a:pt x="87479" y="18101"/>
                  </a:cubicBezTo>
                  <a:cubicBezTo>
                    <a:pt x="87463" y="18124"/>
                    <a:pt x="87452" y="18149"/>
                    <a:pt x="87437" y="18172"/>
                  </a:cubicBezTo>
                  <a:lnTo>
                    <a:pt x="59626" y="948"/>
                  </a:lnTo>
                  <a:cubicBezTo>
                    <a:pt x="59646" y="651"/>
                    <a:pt x="59520" y="351"/>
                    <a:pt x="59262" y="166"/>
                  </a:cubicBezTo>
                  <a:cubicBezTo>
                    <a:pt x="59111" y="58"/>
                    <a:pt x="58932" y="0"/>
                    <a:pt x="587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248;p4"/>
            <p:cNvSpPr/>
            <p:nvPr/>
          </p:nvSpPr>
          <p:spPr>
            <a:xfrm>
              <a:off x="1522650" y="3538750"/>
              <a:ext cx="2417375" cy="1058350"/>
            </a:xfrm>
            <a:custGeom>
              <a:rect b="b" l="l" r="r" t="t"/>
              <a:pathLst>
                <a:path extrusionOk="0" h="42334" w="96695">
                  <a:moveTo>
                    <a:pt x="1008" y="1"/>
                  </a:moveTo>
                  <a:cubicBezTo>
                    <a:pt x="960" y="1"/>
                    <a:pt x="911" y="5"/>
                    <a:pt x="862" y="13"/>
                  </a:cubicBezTo>
                  <a:cubicBezTo>
                    <a:pt x="628" y="51"/>
                    <a:pt x="424" y="179"/>
                    <a:pt x="285" y="371"/>
                  </a:cubicBezTo>
                  <a:cubicBezTo>
                    <a:pt x="1" y="768"/>
                    <a:pt x="93" y="1321"/>
                    <a:pt x="489" y="1607"/>
                  </a:cubicBezTo>
                  <a:cubicBezTo>
                    <a:pt x="641" y="1716"/>
                    <a:pt x="819" y="1772"/>
                    <a:pt x="1002" y="1772"/>
                  </a:cubicBezTo>
                  <a:cubicBezTo>
                    <a:pt x="1050" y="1772"/>
                    <a:pt x="1100" y="1768"/>
                    <a:pt x="1148" y="1760"/>
                  </a:cubicBezTo>
                  <a:cubicBezTo>
                    <a:pt x="1382" y="1721"/>
                    <a:pt x="1585" y="1594"/>
                    <a:pt x="1724" y="1401"/>
                  </a:cubicBezTo>
                  <a:cubicBezTo>
                    <a:pt x="1775" y="1331"/>
                    <a:pt x="1812" y="1251"/>
                    <a:pt x="1839" y="1170"/>
                  </a:cubicBezTo>
                  <a:lnTo>
                    <a:pt x="49478" y="20273"/>
                  </a:lnTo>
                  <a:cubicBezTo>
                    <a:pt x="49259" y="20661"/>
                    <a:pt x="49358" y="21161"/>
                    <a:pt x="49729" y="21426"/>
                  </a:cubicBezTo>
                  <a:cubicBezTo>
                    <a:pt x="49886" y="21538"/>
                    <a:pt x="50065" y="21592"/>
                    <a:pt x="50244" y="21592"/>
                  </a:cubicBezTo>
                  <a:cubicBezTo>
                    <a:pt x="50520" y="21592"/>
                    <a:pt x="50792" y="21463"/>
                    <a:pt x="50965" y="21223"/>
                  </a:cubicBezTo>
                  <a:cubicBezTo>
                    <a:pt x="50983" y="21196"/>
                    <a:pt x="50997" y="21168"/>
                    <a:pt x="51011" y="21141"/>
                  </a:cubicBezTo>
                  <a:lnTo>
                    <a:pt x="70453" y="38632"/>
                  </a:lnTo>
                  <a:cubicBezTo>
                    <a:pt x="70320" y="38824"/>
                    <a:pt x="70266" y="39053"/>
                    <a:pt x="70304" y="39285"/>
                  </a:cubicBezTo>
                  <a:cubicBezTo>
                    <a:pt x="70342" y="39518"/>
                    <a:pt x="70469" y="39722"/>
                    <a:pt x="70662" y="39860"/>
                  </a:cubicBezTo>
                  <a:cubicBezTo>
                    <a:pt x="70818" y="39972"/>
                    <a:pt x="70998" y="40026"/>
                    <a:pt x="71176" y="40026"/>
                  </a:cubicBezTo>
                  <a:cubicBezTo>
                    <a:pt x="71452" y="40026"/>
                    <a:pt x="71725" y="39897"/>
                    <a:pt x="71897" y="39657"/>
                  </a:cubicBezTo>
                  <a:cubicBezTo>
                    <a:pt x="71957" y="39572"/>
                    <a:pt x="71998" y="39480"/>
                    <a:pt x="72025" y="39385"/>
                  </a:cubicBezTo>
                  <a:lnTo>
                    <a:pt x="94903" y="41502"/>
                  </a:lnTo>
                  <a:cubicBezTo>
                    <a:pt x="94919" y="41758"/>
                    <a:pt x="95040" y="42007"/>
                    <a:pt x="95266" y="42168"/>
                  </a:cubicBezTo>
                  <a:cubicBezTo>
                    <a:pt x="95423" y="42280"/>
                    <a:pt x="95601" y="42334"/>
                    <a:pt x="95781" y="42334"/>
                  </a:cubicBezTo>
                  <a:cubicBezTo>
                    <a:pt x="96056" y="42334"/>
                    <a:pt x="96329" y="42206"/>
                    <a:pt x="96502" y="41965"/>
                  </a:cubicBezTo>
                  <a:cubicBezTo>
                    <a:pt x="96639" y="41772"/>
                    <a:pt x="96694" y="41539"/>
                    <a:pt x="96655" y="41305"/>
                  </a:cubicBezTo>
                  <a:cubicBezTo>
                    <a:pt x="96620" y="41070"/>
                    <a:pt x="96493" y="40865"/>
                    <a:pt x="96301" y="40727"/>
                  </a:cubicBezTo>
                  <a:cubicBezTo>
                    <a:pt x="96148" y="40618"/>
                    <a:pt x="95971" y="40561"/>
                    <a:pt x="95788" y="40561"/>
                  </a:cubicBezTo>
                  <a:cubicBezTo>
                    <a:pt x="95739" y="40561"/>
                    <a:pt x="95690" y="40565"/>
                    <a:pt x="95641" y="40573"/>
                  </a:cubicBezTo>
                  <a:cubicBezTo>
                    <a:pt x="95408" y="40613"/>
                    <a:pt x="95203" y="40739"/>
                    <a:pt x="95065" y="40932"/>
                  </a:cubicBezTo>
                  <a:cubicBezTo>
                    <a:pt x="94993" y="41035"/>
                    <a:pt x="94944" y="41149"/>
                    <a:pt x="94920" y="41266"/>
                  </a:cubicBezTo>
                  <a:lnTo>
                    <a:pt x="72064" y="39153"/>
                  </a:lnTo>
                  <a:cubicBezTo>
                    <a:pt x="72068" y="38873"/>
                    <a:pt x="71940" y="38595"/>
                    <a:pt x="71697" y="38420"/>
                  </a:cubicBezTo>
                  <a:cubicBezTo>
                    <a:pt x="71545" y="38311"/>
                    <a:pt x="71367" y="38254"/>
                    <a:pt x="71183" y="38254"/>
                  </a:cubicBezTo>
                  <a:cubicBezTo>
                    <a:pt x="71134" y="38254"/>
                    <a:pt x="71085" y="38258"/>
                    <a:pt x="71036" y="38266"/>
                  </a:cubicBezTo>
                  <a:cubicBezTo>
                    <a:pt x="70879" y="38292"/>
                    <a:pt x="70737" y="38361"/>
                    <a:pt x="70617" y="38461"/>
                  </a:cubicBezTo>
                  <a:lnTo>
                    <a:pt x="51109" y="20911"/>
                  </a:lnTo>
                  <a:cubicBezTo>
                    <a:pt x="51188" y="20572"/>
                    <a:pt x="51063" y="20203"/>
                    <a:pt x="50764" y="19988"/>
                  </a:cubicBezTo>
                  <a:cubicBezTo>
                    <a:pt x="50609" y="19877"/>
                    <a:pt x="50430" y="19824"/>
                    <a:pt x="50253" y="19824"/>
                  </a:cubicBezTo>
                  <a:cubicBezTo>
                    <a:pt x="50023" y="19824"/>
                    <a:pt x="49796" y="19913"/>
                    <a:pt x="49627" y="20080"/>
                  </a:cubicBezTo>
                  <a:lnTo>
                    <a:pt x="1890" y="937"/>
                  </a:lnTo>
                  <a:cubicBezTo>
                    <a:pt x="1894" y="873"/>
                    <a:pt x="1893" y="807"/>
                    <a:pt x="1881" y="741"/>
                  </a:cubicBezTo>
                  <a:cubicBezTo>
                    <a:pt x="1842" y="507"/>
                    <a:pt x="1715" y="304"/>
                    <a:pt x="1523" y="167"/>
                  </a:cubicBezTo>
                  <a:cubicBezTo>
                    <a:pt x="1371" y="58"/>
                    <a:pt x="1192" y="1"/>
                    <a:pt x="1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5"/>
          <p:cNvSpPr txBox="1"/>
          <p:nvPr/>
        </p:nvSpPr>
        <p:spPr>
          <a:xfrm>
            <a:off x="836575" y="372270"/>
            <a:ext cx="19722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데이터 전처리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4" name="Google Shape;254;p5"/>
          <p:cNvGrpSpPr/>
          <p:nvPr/>
        </p:nvGrpSpPr>
        <p:grpSpPr>
          <a:xfrm>
            <a:off x="432384" y="427214"/>
            <a:ext cx="329194" cy="329202"/>
            <a:chOff x="3282325" y="2035675"/>
            <a:chExt cx="459575" cy="454825"/>
          </a:xfrm>
        </p:grpSpPr>
        <p:sp>
          <p:nvSpPr>
            <p:cNvPr id="255" name="Google Shape;255;p5"/>
            <p:cNvSpPr/>
            <p:nvPr/>
          </p:nvSpPr>
          <p:spPr>
            <a:xfrm>
              <a:off x="3337050" y="2234125"/>
              <a:ext cx="85925" cy="206325"/>
            </a:xfrm>
            <a:custGeom>
              <a:rect b="b" l="l" r="r" t="t"/>
              <a:pathLst>
                <a:path extrusionOk="0" h="8253" w="3437">
                  <a:moveTo>
                    <a:pt x="2305" y="1133"/>
                  </a:moveTo>
                  <a:lnTo>
                    <a:pt x="2305" y="7120"/>
                  </a:lnTo>
                  <a:lnTo>
                    <a:pt x="1133" y="7120"/>
                  </a:lnTo>
                  <a:lnTo>
                    <a:pt x="1133" y="1133"/>
                  </a:lnTo>
                  <a:close/>
                  <a:moveTo>
                    <a:pt x="568" y="0"/>
                  </a:moveTo>
                  <a:cubicBezTo>
                    <a:pt x="254" y="0"/>
                    <a:pt x="1" y="254"/>
                    <a:pt x="1" y="568"/>
                  </a:cubicBezTo>
                  <a:lnTo>
                    <a:pt x="1" y="7688"/>
                  </a:lnTo>
                  <a:cubicBezTo>
                    <a:pt x="1" y="7999"/>
                    <a:pt x="254" y="8253"/>
                    <a:pt x="568" y="8253"/>
                  </a:cubicBezTo>
                  <a:lnTo>
                    <a:pt x="2869" y="8253"/>
                  </a:lnTo>
                  <a:cubicBezTo>
                    <a:pt x="3183" y="8253"/>
                    <a:pt x="3437" y="7999"/>
                    <a:pt x="3437" y="7688"/>
                  </a:cubicBezTo>
                  <a:lnTo>
                    <a:pt x="3437" y="568"/>
                  </a:lnTo>
                  <a:cubicBezTo>
                    <a:pt x="3437" y="254"/>
                    <a:pt x="3183" y="0"/>
                    <a:pt x="28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256;p5"/>
            <p:cNvSpPr/>
            <p:nvPr/>
          </p:nvSpPr>
          <p:spPr>
            <a:xfrm>
              <a:off x="3451275" y="2175475"/>
              <a:ext cx="84925" cy="264975"/>
            </a:xfrm>
            <a:custGeom>
              <a:rect b="b" l="l" r="r" t="t"/>
              <a:pathLst>
                <a:path extrusionOk="0" h="10599" w="3397">
                  <a:moveTo>
                    <a:pt x="2265" y="1133"/>
                  </a:moveTo>
                  <a:lnTo>
                    <a:pt x="2265" y="9466"/>
                  </a:lnTo>
                  <a:lnTo>
                    <a:pt x="1132" y="9466"/>
                  </a:lnTo>
                  <a:lnTo>
                    <a:pt x="1132" y="1133"/>
                  </a:lnTo>
                  <a:close/>
                  <a:moveTo>
                    <a:pt x="565" y="0"/>
                  </a:moveTo>
                  <a:cubicBezTo>
                    <a:pt x="254" y="0"/>
                    <a:pt x="0" y="254"/>
                    <a:pt x="0" y="565"/>
                  </a:cubicBezTo>
                  <a:lnTo>
                    <a:pt x="0" y="10034"/>
                  </a:lnTo>
                  <a:cubicBezTo>
                    <a:pt x="0" y="10345"/>
                    <a:pt x="254" y="10599"/>
                    <a:pt x="565" y="10599"/>
                  </a:cubicBezTo>
                  <a:lnTo>
                    <a:pt x="2829" y="10599"/>
                  </a:lnTo>
                  <a:cubicBezTo>
                    <a:pt x="3143" y="10599"/>
                    <a:pt x="3397" y="10345"/>
                    <a:pt x="3397" y="10034"/>
                  </a:cubicBezTo>
                  <a:lnTo>
                    <a:pt x="3397" y="565"/>
                  </a:lnTo>
                  <a:cubicBezTo>
                    <a:pt x="3397" y="254"/>
                    <a:pt x="3143" y="0"/>
                    <a:pt x="28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57;p5"/>
            <p:cNvSpPr/>
            <p:nvPr/>
          </p:nvSpPr>
          <p:spPr>
            <a:xfrm>
              <a:off x="3564500" y="2116825"/>
              <a:ext cx="84950" cy="323625"/>
            </a:xfrm>
            <a:custGeom>
              <a:rect b="b" l="l" r="r" t="t"/>
              <a:pathLst>
                <a:path extrusionOk="0" h="12945" w="3398">
                  <a:moveTo>
                    <a:pt x="2265" y="1132"/>
                  </a:moveTo>
                  <a:lnTo>
                    <a:pt x="2265" y="11812"/>
                  </a:lnTo>
                  <a:lnTo>
                    <a:pt x="1133" y="11812"/>
                  </a:lnTo>
                  <a:lnTo>
                    <a:pt x="1133" y="1132"/>
                  </a:lnTo>
                  <a:close/>
                  <a:moveTo>
                    <a:pt x="565" y="0"/>
                  </a:moveTo>
                  <a:cubicBezTo>
                    <a:pt x="254" y="0"/>
                    <a:pt x="0" y="251"/>
                    <a:pt x="0" y="565"/>
                  </a:cubicBezTo>
                  <a:lnTo>
                    <a:pt x="0" y="12380"/>
                  </a:lnTo>
                  <a:cubicBezTo>
                    <a:pt x="0" y="12691"/>
                    <a:pt x="254" y="12945"/>
                    <a:pt x="565" y="12945"/>
                  </a:cubicBezTo>
                  <a:lnTo>
                    <a:pt x="2829" y="12945"/>
                  </a:lnTo>
                  <a:cubicBezTo>
                    <a:pt x="3144" y="12945"/>
                    <a:pt x="3397" y="12691"/>
                    <a:pt x="3397" y="12380"/>
                  </a:cubicBezTo>
                  <a:lnTo>
                    <a:pt x="3397" y="565"/>
                  </a:lnTo>
                  <a:cubicBezTo>
                    <a:pt x="3397" y="251"/>
                    <a:pt x="3144" y="0"/>
                    <a:pt x="28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258;p5"/>
            <p:cNvSpPr/>
            <p:nvPr/>
          </p:nvSpPr>
          <p:spPr>
            <a:xfrm>
              <a:off x="3282325" y="2035675"/>
              <a:ext cx="459575" cy="454825"/>
            </a:xfrm>
            <a:custGeom>
              <a:rect b="b" l="l" r="r" t="t"/>
              <a:pathLst>
                <a:path extrusionOk="0" h="18193" w="18383">
                  <a:moveTo>
                    <a:pt x="568" y="0"/>
                  </a:moveTo>
                  <a:cubicBezTo>
                    <a:pt x="254" y="0"/>
                    <a:pt x="1" y="251"/>
                    <a:pt x="1" y="565"/>
                  </a:cubicBezTo>
                  <a:lnTo>
                    <a:pt x="1" y="17625"/>
                  </a:lnTo>
                  <a:cubicBezTo>
                    <a:pt x="1" y="17939"/>
                    <a:pt x="254" y="18192"/>
                    <a:pt x="568" y="18192"/>
                  </a:cubicBezTo>
                  <a:lnTo>
                    <a:pt x="17815" y="18192"/>
                  </a:lnTo>
                  <a:cubicBezTo>
                    <a:pt x="18129" y="18192"/>
                    <a:pt x="18383" y="17939"/>
                    <a:pt x="18383" y="17625"/>
                  </a:cubicBezTo>
                  <a:cubicBezTo>
                    <a:pt x="18383" y="17311"/>
                    <a:pt x="18129" y="17060"/>
                    <a:pt x="17815" y="17060"/>
                  </a:cubicBezTo>
                  <a:lnTo>
                    <a:pt x="1133" y="17060"/>
                  </a:lnTo>
                  <a:lnTo>
                    <a:pt x="1133" y="565"/>
                  </a:lnTo>
                  <a:cubicBezTo>
                    <a:pt x="1133" y="251"/>
                    <a:pt x="879" y="0"/>
                    <a:pt x="5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9" name="Google Shape;259;p5"/>
          <p:cNvSpPr/>
          <p:nvPr/>
        </p:nvSpPr>
        <p:spPr>
          <a:xfrm>
            <a:off x="614235" y="1352574"/>
            <a:ext cx="2013098" cy="318976"/>
          </a:xfrm>
          <a:prstGeom prst="rect">
            <a:avLst/>
          </a:prstGeom>
          <a:solidFill>
            <a:srgbClr val="969CF2"/>
          </a:solidFill>
          <a:ln cap="flat" cmpd="sng" w="25400">
            <a:solidFill>
              <a:srgbClr val="969CF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1. Turbo 처리</a:t>
            </a:r>
            <a:endParaRPr/>
          </a:p>
        </p:txBody>
      </p:sp>
      <p:sp>
        <p:nvSpPr>
          <p:cNvPr id="260" name="Google Shape;260;p5"/>
          <p:cNvSpPr/>
          <p:nvPr/>
        </p:nvSpPr>
        <p:spPr>
          <a:xfrm>
            <a:off x="614235" y="1735345"/>
            <a:ext cx="2013098" cy="2043578"/>
          </a:xfrm>
          <a:prstGeom prst="rect">
            <a:avLst/>
          </a:prstGeom>
          <a:solidFill>
            <a:srgbClr val="F2F2F2"/>
          </a:solidFill>
          <a:ln cap="flat" cmpd="sng" w="25400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p5"/>
          <p:cNvSpPr/>
          <p:nvPr/>
        </p:nvSpPr>
        <p:spPr>
          <a:xfrm>
            <a:off x="2772644" y="1352573"/>
            <a:ext cx="2720942" cy="318977"/>
          </a:xfrm>
          <a:prstGeom prst="rect">
            <a:avLst/>
          </a:prstGeom>
          <a:solidFill>
            <a:srgbClr val="969CF2"/>
          </a:solidFill>
          <a:ln cap="flat" cmpd="sng" w="25400">
            <a:solidFill>
              <a:srgbClr val="969CF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2. Levy 처리</a:t>
            </a:r>
            <a:endParaRPr/>
          </a:p>
        </p:txBody>
      </p:sp>
      <p:sp>
        <p:nvSpPr>
          <p:cNvPr id="262" name="Google Shape;262;p5"/>
          <p:cNvSpPr/>
          <p:nvPr/>
        </p:nvSpPr>
        <p:spPr>
          <a:xfrm>
            <a:off x="2772643" y="1741694"/>
            <a:ext cx="2720943" cy="2043579"/>
          </a:xfrm>
          <a:prstGeom prst="rect">
            <a:avLst/>
          </a:prstGeom>
          <a:solidFill>
            <a:srgbClr val="F2F2F2"/>
          </a:solidFill>
          <a:ln cap="flat" cmpd="sng" w="25400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p5"/>
          <p:cNvSpPr/>
          <p:nvPr/>
        </p:nvSpPr>
        <p:spPr>
          <a:xfrm>
            <a:off x="666022" y="1800199"/>
            <a:ext cx="1832348" cy="10772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 Turbo 포함 여부 이진 변수 생성 (1 = Turbo 있음, 0 = 없음)</a:t>
            </a:r>
            <a:endParaRPr/>
          </a:p>
          <a:p>
            <a:pPr indent="0" lvl="0" marL="0" marR="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 배기량의 ‘Turbo’ 제거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5"/>
          <p:cNvSpPr/>
          <p:nvPr/>
        </p:nvSpPr>
        <p:spPr>
          <a:xfrm>
            <a:off x="2937217" y="1800199"/>
            <a:ext cx="1478290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 계층적 결측치 채우기</a:t>
            </a:r>
            <a:endParaRPr/>
          </a:p>
        </p:txBody>
      </p:sp>
      <p:pic>
        <p:nvPicPr>
          <p:cNvPr id="265" name="Google Shape;265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81148" y="1410796"/>
            <a:ext cx="2741060" cy="2368127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5"/>
          <p:cNvSpPr/>
          <p:nvPr/>
        </p:nvSpPr>
        <p:spPr>
          <a:xfrm>
            <a:off x="2882167" y="2138753"/>
            <a:ext cx="2533179" cy="12464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[1순위] 배기량 + 제조 연도 + 연료 유형별 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[2순위] 배기량별 평균 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[3순위] 제조 연도별 평균 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[4순위] 연료 유형별평균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[5순위] 전체 중앙값</a:t>
            </a:r>
            <a:endParaRPr/>
          </a:p>
        </p:txBody>
      </p:sp>
      <p:cxnSp>
        <p:nvCxnSpPr>
          <p:cNvPr id="267" name="Google Shape;267;p5"/>
          <p:cNvCxnSpPr/>
          <p:nvPr/>
        </p:nvCxnSpPr>
        <p:spPr>
          <a:xfrm flipH="1" rot="10800000">
            <a:off x="5931408" y="1627632"/>
            <a:ext cx="512064" cy="6096"/>
          </a:xfrm>
          <a:prstGeom prst="straightConnector1">
            <a:avLst/>
          </a:prstGeom>
          <a:noFill/>
          <a:ln cap="flat" cmpd="sng" w="19050">
            <a:solidFill>
              <a:srgbClr val="4E57E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68" name="Google Shape;268;p5"/>
          <p:cNvCxnSpPr/>
          <p:nvPr/>
        </p:nvCxnSpPr>
        <p:spPr>
          <a:xfrm flipH="1" rot="10800000">
            <a:off x="3371088" y="2401824"/>
            <a:ext cx="402336" cy="1879"/>
          </a:xfrm>
          <a:prstGeom prst="straightConnector1">
            <a:avLst/>
          </a:prstGeom>
          <a:noFill/>
          <a:ln cap="flat" cmpd="sng" w="19050">
            <a:solidFill>
              <a:srgbClr val="4E57E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69" name="Google Shape;269;p5"/>
          <p:cNvCxnSpPr/>
          <p:nvPr/>
        </p:nvCxnSpPr>
        <p:spPr>
          <a:xfrm flipH="1" rot="10800000">
            <a:off x="5931408" y="2651602"/>
            <a:ext cx="512064" cy="6096"/>
          </a:xfrm>
          <a:prstGeom prst="straightConnector1">
            <a:avLst/>
          </a:prstGeom>
          <a:noFill/>
          <a:ln cap="flat" cmpd="sng" w="19050">
            <a:solidFill>
              <a:srgbClr val="90C8F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70" name="Google Shape;270;p5"/>
          <p:cNvCxnSpPr/>
          <p:nvPr/>
        </p:nvCxnSpPr>
        <p:spPr>
          <a:xfrm flipH="1" rot="10800000">
            <a:off x="3948209" y="2395728"/>
            <a:ext cx="512064" cy="6096"/>
          </a:xfrm>
          <a:prstGeom prst="straightConnector1">
            <a:avLst/>
          </a:prstGeom>
          <a:noFill/>
          <a:ln cap="flat" cmpd="sng" w="19050">
            <a:solidFill>
              <a:srgbClr val="90C8F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71" name="Google Shape;271;p5"/>
          <p:cNvCxnSpPr/>
          <p:nvPr/>
        </p:nvCxnSpPr>
        <p:spPr>
          <a:xfrm flipH="1" rot="10800000">
            <a:off x="5907024" y="3326029"/>
            <a:ext cx="512064" cy="6096"/>
          </a:xfrm>
          <a:prstGeom prst="straightConnector1">
            <a:avLst/>
          </a:prstGeom>
          <a:noFill/>
          <a:ln cap="flat" cmpd="sng" w="19050">
            <a:solidFill>
              <a:srgbClr val="009BAC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72" name="Google Shape;272;p5"/>
          <p:cNvCxnSpPr/>
          <p:nvPr/>
        </p:nvCxnSpPr>
        <p:spPr>
          <a:xfrm flipH="1" rot="10800000">
            <a:off x="4641154" y="2389632"/>
            <a:ext cx="512064" cy="6096"/>
          </a:xfrm>
          <a:prstGeom prst="straightConnector1">
            <a:avLst/>
          </a:prstGeom>
          <a:noFill/>
          <a:ln cap="flat" cmpd="sng" w="19050">
            <a:solidFill>
              <a:srgbClr val="009BAC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6"/>
          <p:cNvSpPr txBox="1"/>
          <p:nvPr/>
        </p:nvSpPr>
        <p:spPr>
          <a:xfrm>
            <a:off x="836575" y="372270"/>
            <a:ext cx="19722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데이터 전처리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78" name="Google Shape;278;p6"/>
          <p:cNvGrpSpPr/>
          <p:nvPr/>
        </p:nvGrpSpPr>
        <p:grpSpPr>
          <a:xfrm>
            <a:off x="432384" y="427214"/>
            <a:ext cx="329194" cy="329202"/>
            <a:chOff x="3282325" y="2035675"/>
            <a:chExt cx="459575" cy="454825"/>
          </a:xfrm>
        </p:grpSpPr>
        <p:sp>
          <p:nvSpPr>
            <p:cNvPr id="279" name="Google Shape;279;p6"/>
            <p:cNvSpPr/>
            <p:nvPr/>
          </p:nvSpPr>
          <p:spPr>
            <a:xfrm>
              <a:off x="3337050" y="2234125"/>
              <a:ext cx="85925" cy="206325"/>
            </a:xfrm>
            <a:custGeom>
              <a:rect b="b" l="l" r="r" t="t"/>
              <a:pathLst>
                <a:path extrusionOk="0" h="8253" w="3437">
                  <a:moveTo>
                    <a:pt x="2305" y="1133"/>
                  </a:moveTo>
                  <a:lnTo>
                    <a:pt x="2305" y="7120"/>
                  </a:lnTo>
                  <a:lnTo>
                    <a:pt x="1133" y="7120"/>
                  </a:lnTo>
                  <a:lnTo>
                    <a:pt x="1133" y="1133"/>
                  </a:lnTo>
                  <a:close/>
                  <a:moveTo>
                    <a:pt x="568" y="0"/>
                  </a:moveTo>
                  <a:cubicBezTo>
                    <a:pt x="254" y="0"/>
                    <a:pt x="1" y="254"/>
                    <a:pt x="1" y="568"/>
                  </a:cubicBezTo>
                  <a:lnTo>
                    <a:pt x="1" y="7688"/>
                  </a:lnTo>
                  <a:cubicBezTo>
                    <a:pt x="1" y="7999"/>
                    <a:pt x="254" y="8253"/>
                    <a:pt x="568" y="8253"/>
                  </a:cubicBezTo>
                  <a:lnTo>
                    <a:pt x="2869" y="8253"/>
                  </a:lnTo>
                  <a:cubicBezTo>
                    <a:pt x="3183" y="8253"/>
                    <a:pt x="3437" y="7999"/>
                    <a:pt x="3437" y="7688"/>
                  </a:cubicBezTo>
                  <a:lnTo>
                    <a:pt x="3437" y="568"/>
                  </a:lnTo>
                  <a:cubicBezTo>
                    <a:pt x="3437" y="254"/>
                    <a:pt x="3183" y="0"/>
                    <a:pt x="28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" name="Google Shape;280;p6"/>
            <p:cNvSpPr/>
            <p:nvPr/>
          </p:nvSpPr>
          <p:spPr>
            <a:xfrm>
              <a:off x="3451275" y="2175475"/>
              <a:ext cx="84925" cy="264975"/>
            </a:xfrm>
            <a:custGeom>
              <a:rect b="b" l="l" r="r" t="t"/>
              <a:pathLst>
                <a:path extrusionOk="0" h="10599" w="3397">
                  <a:moveTo>
                    <a:pt x="2265" y="1133"/>
                  </a:moveTo>
                  <a:lnTo>
                    <a:pt x="2265" y="9466"/>
                  </a:lnTo>
                  <a:lnTo>
                    <a:pt x="1132" y="9466"/>
                  </a:lnTo>
                  <a:lnTo>
                    <a:pt x="1132" y="1133"/>
                  </a:lnTo>
                  <a:close/>
                  <a:moveTo>
                    <a:pt x="565" y="0"/>
                  </a:moveTo>
                  <a:cubicBezTo>
                    <a:pt x="254" y="0"/>
                    <a:pt x="0" y="254"/>
                    <a:pt x="0" y="565"/>
                  </a:cubicBezTo>
                  <a:lnTo>
                    <a:pt x="0" y="10034"/>
                  </a:lnTo>
                  <a:cubicBezTo>
                    <a:pt x="0" y="10345"/>
                    <a:pt x="254" y="10599"/>
                    <a:pt x="565" y="10599"/>
                  </a:cubicBezTo>
                  <a:lnTo>
                    <a:pt x="2829" y="10599"/>
                  </a:lnTo>
                  <a:cubicBezTo>
                    <a:pt x="3143" y="10599"/>
                    <a:pt x="3397" y="10345"/>
                    <a:pt x="3397" y="10034"/>
                  </a:cubicBezTo>
                  <a:lnTo>
                    <a:pt x="3397" y="565"/>
                  </a:lnTo>
                  <a:cubicBezTo>
                    <a:pt x="3397" y="254"/>
                    <a:pt x="3143" y="0"/>
                    <a:pt x="28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Google Shape;281;p6"/>
            <p:cNvSpPr/>
            <p:nvPr/>
          </p:nvSpPr>
          <p:spPr>
            <a:xfrm>
              <a:off x="3564500" y="2116825"/>
              <a:ext cx="84950" cy="323625"/>
            </a:xfrm>
            <a:custGeom>
              <a:rect b="b" l="l" r="r" t="t"/>
              <a:pathLst>
                <a:path extrusionOk="0" h="12945" w="3398">
                  <a:moveTo>
                    <a:pt x="2265" y="1132"/>
                  </a:moveTo>
                  <a:lnTo>
                    <a:pt x="2265" y="11812"/>
                  </a:lnTo>
                  <a:lnTo>
                    <a:pt x="1133" y="11812"/>
                  </a:lnTo>
                  <a:lnTo>
                    <a:pt x="1133" y="1132"/>
                  </a:lnTo>
                  <a:close/>
                  <a:moveTo>
                    <a:pt x="565" y="0"/>
                  </a:moveTo>
                  <a:cubicBezTo>
                    <a:pt x="254" y="0"/>
                    <a:pt x="0" y="251"/>
                    <a:pt x="0" y="565"/>
                  </a:cubicBezTo>
                  <a:lnTo>
                    <a:pt x="0" y="12380"/>
                  </a:lnTo>
                  <a:cubicBezTo>
                    <a:pt x="0" y="12691"/>
                    <a:pt x="254" y="12945"/>
                    <a:pt x="565" y="12945"/>
                  </a:cubicBezTo>
                  <a:lnTo>
                    <a:pt x="2829" y="12945"/>
                  </a:lnTo>
                  <a:cubicBezTo>
                    <a:pt x="3144" y="12945"/>
                    <a:pt x="3397" y="12691"/>
                    <a:pt x="3397" y="12380"/>
                  </a:cubicBezTo>
                  <a:lnTo>
                    <a:pt x="3397" y="565"/>
                  </a:lnTo>
                  <a:cubicBezTo>
                    <a:pt x="3397" y="251"/>
                    <a:pt x="3144" y="0"/>
                    <a:pt x="28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Google Shape;282;p6"/>
            <p:cNvSpPr/>
            <p:nvPr/>
          </p:nvSpPr>
          <p:spPr>
            <a:xfrm>
              <a:off x="3282325" y="2035675"/>
              <a:ext cx="459575" cy="454825"/>
            </a:xfrm>
            <a:custGeom>
              <a:rect b="b" l="l" r="r" t="t"/>
              <a:pathLst>
                <a:path extrusionOk="0" h="18193" w="18383">
                  <a:moveTo>
                    <a:pt x="568" y="0"/>
                  </a:moveTo>
                  <a:cubicBezTo>
                    <a:pt x="254" y="0"/>
                    <a:pt x="1" y="251"/>
                    <a:pt x="1" y="565"/>
                  </a:cubicBezTo>
                  <a:lnTo>
                    <a:pt x="1" y="17625"/>
                  </a:lnTo>
                  <a:cubicBezTo>
                    <a:pt x="1" y="17939"/>
                    <a:pt x="254" y="18192"/>
                    <a:pt x="568" y="18192"/>
                  </a:cubicBezTo>
                  <a:lnTo>
                    <a:pt x="17815" y="18192"/>
                  </a:lnTo>
                  <a:cubicBezTo>
                    <a:pt x="18129" y="18192"/>
                    <a:pt x="18383" y="17939"/>
                    <a:pt x="18383" y="17625"/>
                  </a:cubicBezTo>
                  <a:cubicBezTo>
                    <a:pt x="18383" y="17311"/>
                    <a:pt x="18129" y="17060"/>
                    <a:pt x="17815" y="17060"/>
                  </a:cubicBezTo>
                  <a:lnTo>
                    <a:pt x="1133" y="17060"/>
                  </a:lnTo>
                  <a:lnTo>
                    <a:pt x="1133" y="565"/>
                  </a:lnTo>
                  <a:cubicBezTo>
                    <a:pt x="1133" y="251"/>
                    <a:pt x="879" y="0"/>
                    <a:pt x="5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" name="Google Shape;283;p6"/>
          <p:cNvSpPr/>
          <p:nvPr/>
        </p:nvSpPr>
        <p:spPr>
          <a:xfrm>
            <a:off x="742932" y="1038020"/>
            <a:ext cx="5220728" cy="318977"/>
          </a:xfrm>
          <a:prstGeom prst="rect">
            <a:avLst/>
          </a:prstGeom>
          <a:solidFill>
            <a:srgbClr val="969CF2"/>
          </a:solidFill>
          <a:ln cap="flat" cmpd="sng" w="25400">
            <a:solidFill>
              <a:srgbClr val="969CF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3. Mileage 처리</a:t>
            </a:r>
            <a:endParaRPr/>
          </a:p>
        </p:txBody>
      </p:sp>
      <p:sp>
        <p:nvSpPr>
          <p:cNvPr id="284" name="Google Shape;284;p6"/>
          <p:cNvSpPr/>
          <p:nvPr/>
        </p:nvSpPr>
        <p:spPr>
          <a:xfrm>
            <a:off x="742932" y="1420792"/>
            <a:ext cx="5220728" cy="1476651"/>
          </a:xfrm>
          <a:prstGeom prst="rect">
            <a:avLst/>
          </a:prstGeom>
          <a:solidFill>
            <a:srgbClr val="F2F2F2"/>
          </a:solidFill>
          <a:ln cap="flat" cmpd="sng" w="25400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p6"/>
          <p:cNvSpPr/>
          <p:nvPr/>
        </p:nvSpPr>
        <p:spPr>
          <a:xfrm>
            <a:off x="806724" y="1485646"/>
            <a:ext cx="4751975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 km 제거</a:t>
            </a:r>
            <a:endParaRPr/>
          </a:p>
          <a:p>
            <a:pPr indent="0" lvl="0" marL="0" marR="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 log 변환 후 시각화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 1단계 : 물리적으로 비현실성 띄는 값 제거(도메인 기준)</a:t>
            </a:r>
            <a:endParaRPr/>
          </a:p>
          <a:p>
            <a:pPr indent="0" lvl="0" marL="0" marR="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df = df[(df['Mileage'] &gt; 100) &amp; (df['Mileage'] &lt; 1_000_000)] </a:t>
            </a:r>
            <a:endParaRPr/>
          </a:p>
          <a:p>
            <a:pPr indent="0" lvl="0" marL="0" marR="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 2단계 : 통계 기반 이상치 제거 (IQR 방식)</a:t>
            </a:r>
            <a:endParaRPr/>
          </a:p>
          <a:p>
            <a:pPr indent="0" lvl="0" marL="0" marR="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6" name="Google Shape;286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5356" y="2940115"/>
            <a:ext cx="2358466" cy="17557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88679" y="2962102"/>
            <a:ext cx="2213036" cy="1733805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6"/>
          <p:cNvSpPr/>
          <p:nvPr/>
        </p:nvSpPr>
        <p:spPr>
          <a:xfrm>
            <a:off x="3066014" y="3718381"/>
            <a:ext cx="459876" cy="9963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254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" name="Google Shape;289;p6"/>
          <p:cNvSpPr/>
          <p:nvPr/>
        </p:nvSpPr>
        <p:spPr>
          <a:xfrm>
            <a:off x="6193556" y="1038021"/>
            <a:ext cx="2461346" cy="318976"/>
          </a:xfrm>
          <a:prstGeom prst="rect">
            <a:avLst/>
          </a:prstGeom>
          <a:solidFill>
            <a:srgbClr val="969CF2"/>
          </a:solidFill>
          <a:ln cap="flat" cmpd="sng" w="25400">
            <a:solidFill>
              <a:srgbClr val="969CF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5. Price 처리</a:t>
            </a:r>
            <a:endParaRPr/>
          </a:p>
        </p:txBody>
      </p:sp>
      <p:sp>
        <p:nvSpPr>
          <p:cNvPr id="290" name="Google Shape;290;p6"/>
          <p:cNvSpPr/>
          <p:nvPr/>
        </p:nvSpPr>
        <p:spPr>
          <a:xfrm>
            <a:off x="6193556" y="1420791"/>
            <a:ext cx="2461346" cy="2903116"/>
          </a:xfrm>
          <a:prstGeom prst="rect">
            <a:avLst/>
          </a:prstGeom>
          <a:solidFill>
            <a:srgbClr val="F2F2F2"/>
          </a:solidFill>
          <a:ln cap="flat" cmpd="sng" w="25400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p6"/>
          <p:cNvSpPr/>
          <p:nvPr/>
        </p:nvSpPr>
        <p:spPr>
          <a:xfrm>
            <a:off x="6245343" y="1485646"/>
            <a:ext cx="2240350" cy="18158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 df=df[df['Price']&gt;1000]</a:t>
            </a:r>
            <a:endParaRPr/>
          </a:p>
          <a:p>
            <a:pPr indent="0" lvl="0" marL="0" marR="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 실거래 아닐 가능성 : 1000달러 이하 차량 </a:t>
            </a:r>
            <a:r>
              <a:rPr b="0" i="0" lang="ko-KR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폐차, 부품용 판매의</a:t>
            </a:r>
            <a:r>
              <a:rPr b="0" i="0" lang="ko-KR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가능성 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 경제적 의미 x (실사용 가치 없을 정도로 낮은 차량은 연식, 브랜드 등의 </a:t>
            </a:r>
            <a:r>
              <a:rPr b="0" i="0" lang="ko-KR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영향 거의 안 받음</a:t>
            </a:r>
            <a:r>
              <a:rPr b="0" i="0" lang="ko-KR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/>
          </a:p>
          <a:p>
            <a:pPr indent="0" lvl="0" marL="0" marR="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7"/>
          <p:cNvSpPr txBox="1"/>
          <p:nvPr/>
        </p:nvSpPr>
        <p:spPr>
          <a:xfrm>
            <a:off x="836575" y="372270"/>
            <a:ext cx="19722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데이터 전처리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97" name="Google Shape;297;p7"/>
          <p:cNvGrpSpPr/>
          <p:nvPr/>
        </p:nvGrpSpPr>
        <p:grpSpPr>
          <a:xfrm>
            <a:off x="432384" y="427214"/>
            <a:ext cx="329194" cy="329202"/>
            <a:chOff x="3282325" y="2035675"/>
            <a:chExt cx="459575" cy="454825"/>
          </a:xfrm>
        </p:grpSpPr>
        <p:sp>
          <p:nvSpPr>
            <p:cNvPr id="298" name="Google Shape;298;p7"/>
            <p:cNvSpPr/>
            <p:nvPr/>
          </p:nvSpPr>
          <p:spPr>
            <a:xfrm>
              <a:off x="3337050" y="2234125"/>
              <a:ext cx="85925" cy="206325"/>
            </a:xfrm>
            <a:custGeom>
              <a:rect b="b" l="l" r="r" t="t"/>
              <a:pathLst>
                <a:path extrusionOk="0" h="8253" w="3437">
                  <a:moveTo>
                    <a:pt x="2305" y="1133"/>
                  </a:moveTo>
                  <a:lnTo>
                    <a:pt x="2305" y="7120"/>
                  </a:lnTo>
                  <a:lnTo>
                    <a:pt x="1133" y="7120"/>
                  </a:lnTo>
                  <a:lnTo>
                    <a:pt x="1133" y="1133"/>
                  </a:lnTo>
                  <a:close/>
                  <a:moveTo>
                    <a:pt x="568" y="0"/>
                  </a:moveTo>
                  <a:cubicBezTo>
                    <a:pt x="254" y="0"/>
                    <a:pt x="1" y="254"/>
                    <a:pt x="1" y="568"/>
                  </a:cubicBezTo>
                  <a:lnTo>
                    <a:pt x="1" y="7688"/>
                  </a:lnTo>
                  <a:cubicBezTo>
                    <a:pt x="1" y="7999"/>
                    <a:pt x="254" y="8253"/>
                    <a:pt x="568" y="8253"/>
                  </a:cubicBezTo>
                  <a:lnTo>
                    <a:pt x="2869" y="8253"/>
                  </a:lnTo>
                  <a:cubicBezTo>
                    <a:pt x="3183" y="8253"/>
                    <a:pt x="3437" y="7999"/>
                    <a:pt x="3437" y="7688"/>
                  </a:cubicBezTo>
                  <a:lnTo>
                    <a:pt x="3437" y="568"/>
                  </a:lnTo>
                  <a:cubicBezTo>
                    <a:pt x="3437" y="254"/>
                    <a:pt x="3183" y="0"/>
                    <a:pt x="28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299;p7"/>
            <p:cNvSpPr/>
            <p:nvPr/>
          </p:nvSpPr>
          <p:spPr>
            <a:xfrm>
              <a:off x="3451275" y="2175475"/>
              <a:ext cx="84925" cy="264975"/>
            </a:xfrm>
            <a:custGeom>
              <a:rect b="b" l="l" r="r" t="t"/>
              <a:pathLst>
                <a:path extrusionOk="0" h="10599" w="3397">
                  <a:moveTo>
                    <a:pt x="2265" y="1133"/>
                  </a:moveTo>
                  <a:lnTo>
                    <a:pt x="2265" y="9466"/>
                  </a:lnTo>
                  <a:lnTo>
                    <a:pt x="1132" y="9466"/>
                  </a:lnTo>
                  <a:lnTo>
                    <a:pt x="1132" y="1133"/>
                  </a:lnTo>
                  <a:close/>
                  <a:moveTo>
                    <a:pt x="565" y="0"/>
                  </a:moveTo>
                  <a:cubicBezTo>
                    <a:pt x="254" y="0"/>
                    <a:pt x="0" y="254"/>
                    <a:pt x="0" y="565"/>
                  </a:cubicBezTo>
                  <a:lnTo>
                    <a:pt x="0" y="10034"/>
                  </a:lnTo>
                  <a:cubicBezTo>
                    <a:pt x="0" y="10345"/>
                    <a:pt x="254" y="10599"/>
                    <a:pt x="565" y="10599"/>
                  </a:cubicBezTo>
                  <a:lnTo>
                    <a:pt x="2829" y="10599"/>
                  </a:lnTo>
                  <a:cubicBezTo>
                    <a:pt x="3143" y="10599"/>
                    <a:pt x="3397" y="10345"/>
                    <a:pt x="3397" y="10034"/>
                  </a:cubicBezTo>
                  <a:lnTo>
                    <a:pt x="3397" y="565"/>
                  </a:lnTo>
                  <a:cubicBezTo>
                    <a:pt x="3397" y="254"/>
                    <a:pt x="3143" y="0"/>
                    <a:pt x="28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0;p7"/>
            <p:cNvSpPr/>
            <p:nvPr/>
          </p:nvSpPr>
          <p:spPr>
            <a:xfrm>
              <a:off x="3564500" y="2116825"/>
              <a:ext cx="84950" cy="323625"/>
            </a:xfrm>
            <a:custGeom>
              <a:rect b="b" l="l" r="r" t="t"/>
              <a:pathLst>
                <a:path extrusionOk="0" h="12945" w="3398">
                  <a:moveTo>
                    <a:pt x="2265" y="1132"/>
                  </a:moveTo>
                  <a:lnTo>
                    <a:pt x="2265" y="11812"/>
                  </a:lnTo>
                  <a:lnTo>
                    <a:pt x="1133" y="11812"/>
                  </a:lnTo>
                  <a:lnTo>
                    <a:pt x="1133" y="1132"/>
                  </a:lnTo>
                  <a:close/>
                  <a:moveTo>
                    <a:pt x="565" y="0"/>
                  </a:moveTo>
                  <a:cubicBezTo>
                    <a:pt x="254" y="0"/>
                    <a:pt x="0" y="251"/>
                    <a:pt x="0" y="565"/>
                  </a:cubicBezTo>
                  <a:lnTo>
                    <a:pt x="0" y="12380"/>
                  </a:lnTo>
                  <a:cubicBezTo>
                    <a:pt x="0" y="12691"/>
                    <a:pt x="254" y="12945"/>
                    <a:pt x="565" y="12945"/>
                  </a:cubicBezTo>
                  <a:lnTo>
                    <a:pt x="2829" y="12945"/>
                  </a:lnTo>
                  <a:cubicBezTo>
                    <a:pt x="3144" y="12945"/>
                    <a:pt x="3397" y="12691"/>
                    <a:pt x="3397" y="12380"/>
                  </a:cubicBezTo>
                  <a:lnTo>
                    <a:pt x="3397" y="565"/>
                  </a:lnTo>
                  <a:cubicBezTo>
                    <a:pt x="3397" y="251"/>
                    <a:pt x="3144" y="0"/>
                    <a:pt x="28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1;p7"/>
            <p:cNvSpPr/>
            <p:nvPr/>
          </p:nvSpPr>
          <p:spPr>
            <a:xfrm>
              <a:off x="3282325" y="2035675"/>
              <a:ext cx="459575" cy="454825"/>
            </a:xfrm>
            <a:custGeom>
              <a:rect b="b" l="l" r="r" t="t"/>
              <a:pathLst>
                <a:path extrusionOk="0" h="18193" w="18383">
                  <a:moveTo>
                    <a:pt x="568" y="0"/>
                  </a:moveTo>
                  <a:cubicBezTo>
                    <a:pt x="254" y="0"/>
                    <a:pt x="1" y="251"/>
                    <a:pt x="1" y="565"/>
                  </a:cubicBezTo>
                  <a:lnTo>
                    <a:pt x="1" y="17625"/>
                  </a:lnTo>
                  <a:cubicBezTo>
                    <a:pt x="1" y="17939"/>
                    <a:pt x="254" y="18192"/>
                    <a:pt x="568" y="18192"/>
                  </a:cubicBezTo>
                  <a:lnTo>
                    <a:pt x="17815" y="18192"/>
                  </a:lnTo>
                  <a:cubicBezTo>
                    <a:pt x="18129" y="18192"/>
                    <a:pt x="18383" y="17939"/>
                    <a:pt x="18383" y="17625"/>
                  </a:cubicBezTo>
                  <a:cubicBezTo>
                    <a:pt x="18383" y="17311"/>
                    <a:pt x="18129" y="17060"/>
                    <a:pt x="17815" y="17060"/>
                  </a:cubicBezTo>
                  <a:lnTo>
                    <a:pt x="1133" y="17060"/>
                  </a:lnTo>
                  <a:lnTo>
                    <a:pt x="1133" y="565"/>
                  </a:lnTo>
                  <a:cubicBezTo>
                    <a:pt x="1133" y="251"/>
                    <a:pt x="879" y="0"/>
                    <a:pt x="5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02" name="Google Shape;302;p7"/>
          <p:cNvSpPr/>
          <p:nvPr/>
        </p:nvSpPr>
        <p:spPr>
          <a:xfrm>
            <a:off x="263206" y="1291832"/>
            <a:ext cx="2111244" cy="351023"/>
          </a:xfrm>
          <a:prstGeom prst="rect">
            <a:avLst/>
          </a:prstGeom>
          <a:solidFill>
            <a:srgbClr val="969CF2"/>
          </a:solidFill>
          <a:ln cap="flat" cmpd="sng" w="25400">
            <a:solidFill>
              <a:srgbClr val="969CF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6. 이상치 처리</a:t>
            </a:r>
            <a:endParaRPr/>
          </a:p>
        </p:txBody>
      </p:sp>
      <p:sp>
        <p:nvSpPr>
          <p:cNvPr id="303" name="Google Shape;303;p7"/>
          <p:cNvSpPr/>
          <p:nvPr/>
        </p:nvSpPr>
        <p:spPr>
          <a:xfrm>
            <a:off x="261237" y="1727200"/>
            <a:ext cx="2111245" cy="2191128"/>
          </a:xfrm>
          <a:prstGeom prst="rect">
            <a:avLst/>
          </a:prstGeom>
          <a:solidFill>
            <a:srgbClr val="F2F2F2"/>
          </a:solidFill>
          <a:ln cap="flat" cmpd="sng" w="25400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p7"/>
          <p:cNvSpPr/>
          <p:nvPr/>
        </p:nvSpPr>
        <p:spPr>
          <a:xfrm>
            <a:off x="299337" y="1778934"/>
            <a:ext cx="2075113" cy="132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  숫자형 열별로 IQR 기반 이상치 탐지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 이상치 개수가 min_cols 이상인 경우만 삭제 (두 개 이상 칼럼에서 이상치일 때)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" name="Google Shape;305;p7"/>
          <p:cNvSpPr/>
          <p:nvPr/>
        </p:nvSpPr>
        <p:spPr>
          <a:xfrm>
            <a:off x="6671733" y="1803555"/>
            <a:ext cx="2438400" cy="12741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  선형회귀 : 다중공선성에 민감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  둘 다 유사한 정보를 갖고 있으면 회귀계수 해석이 불안정해질 수 있음</a:t>
            </a:r>
            <a:endParaRPr/>
          </a:p>
        </p:txBody>
      </p:sp>
      <p:pic>
        <p:nvPicPr>
          <p:cNvPr id="306" name="Google Shape;306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55326" y="2523105"/>
            <a:ext cx="3902837" cy="2519553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7"/>
          <p:cNvSpPr/>
          <p:nvPr/>
        </p:nvSpPr>
        <p:spPr>
          <a:xfrm>
            <a:off x="2853955" y="2772052"/>
            <a:ext cx="4572000" cy="3462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• 상관관계 : 0.75</a:t>
            </a:r>
            <a:endParaRPr b="0" i="0" sz="12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8" name="Google Shape;308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57377" y="485950"/>
            <a:ext cx="3758256" cy="2037155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7"/>
          <p:cNvSpPr/>
          <p:nvPr/>
        </p:nvSpPr>
        <p:spPr>
          <a:xfrm>
            <a:off x="6753980" y="1289262"/>
            <a:ext cx="2173092" cy="389819"/>
          </a:xfrm>
          <a:prstGeom prst="rect">
            <a:avLst/>
          </a:prstGeom>
          <a:solidFill>
            <a:srgbClr val="969CF2"/>
          </a:solidFill>
          <a:ln cap="flat" cmpd="sng" w="25400">
            <a:solidFill>
              <a:srgbClr val="969CF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7. 상관관계 강한 두 변수</a:t>
            </a:r>
            <a:endParaRPr/>
          </a:p>
        </p:txBody>
      </p:sp>
      <p:sp>
        <p:nvSpPr>
          <p:cNvPr id="310" name="Google Shape;310;p7"/>
          <p:cNvSpPr/>
          <p:nvPr/>
        </p:nvSpPr>
        <p:spPr>
          <a:xfrm>
            <a:off x="6753980" y="3423364"/>
            <a:ext cx="2457096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 manufacturer는 </a:t>
            </a:r>
            <a:r>
              <a:rPr b="0" i="1" lang="ko-KR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category</a:t>
            </a:r>
            <a:r>
              <a:rPr b="0" i="0" lang="ko-KR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와</a:t>
            </a:r>
            <a:r>
              <a:rPr b="0" i="1" lang="ko-KR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enginge  volume</a:t>
            </a:r>
            <a:r>
              <a:rPr b="0" i="0" lang="ko-KR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은 cylinder와 높은 상관관계 -&gt; 하나 </a:t>
            </a:r>
            <a:r>
              <a:rPr b="0" i="0" lang="ko-KR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택</a:t>
            </a:r>
            <a:endParaRPr b="0" i="0" sz="12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8"/>
          <p:cNvSpPr txBox="1"/>
          <p:nvPr/>
        </p:nvSpPr>
        <p:spPr>
          <a:xfrm>
            <a:off x="836575" y="372270"/>
            <a:ext cx="19722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데이터 분석, 시각화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16" name="Google Shape;316;p8"/>
          <p:cNvGrpSpPr/>
          <p:nvPr/>
        </p:nvGrpSpPr>
        <p:grpSpPr>
          <a:xfrm>
            <a:off x="432384" y="427214"/>
            <a:ext cx="329194" cy="329202"/>
            <a:chOff x="3282325" y="2035675"/>
            <a:chExt cx="459575" cy="454825"/>
          </a:xfrm>
        </p:grpSpPr>
        <p:sp>
          <p:nvSpPr>
            <p:cNvPr id="317" name="Google Shape;317;p8"/>
            <p:cNvSpPr/>
            <p:nvPr/>
          </p:nvSpPr>
          <p:spPr>
            <a:xfrm>
              <a:off x="3337050" y="2234125"/>
              <a:ext cx="85925" cy="206325"/>
            </a:xfrm>
            <a:custGeom>
              <a:rect b="b" l="l" r="r" t="t"/>
              <a:pathLst>
                <a:path extrusionOk="0" h="8253" w="3437">
                  <a:moveTo>
                    <a:pt x="2305" y="1133"/>
                  </a:moveTo>
                  <a:lnTo>
                    <a:pt x="2305" y="7120"/>
                  </a:lnTo>
                  <a:lnTo>
                    <a:pt x="1133" y="7120"/>
                  </a:lnTo>
                  <a:lnTo>
                    <a:pt x="1133" y="1133"/>
                  </a:lnTo>
                  <a:close/>
                  <a:moveTo>
                    <a:pt x="568" y="0"/>
                  </a:moveTo>
                  <a:cubicBezTo>
                    <a:pt x="254" y="0"/>
                    <a:pt x="1" y="254"/>
                    <a:pt x="1" y="568"/>
                  </a:cubicBezTo>
                  <a:lnTo>
                    <a:pt x="1" y="7688"/>
                  </a:lnTo>
                  <a:cubicBezTo>
                    <a:pt x="1" y="7999"/>
                    <a:pt x="254" y="8253"/>
                    <a:pt x="568" y="8253"/>
                  </a:cubicBezTo>
                  <a:lnTo>
                    <a:pt x="2869" y="8253"/>
                  </a:lnTo>
                  <a:cubicBezTo>
                    <a:pt x="3183" y="8253"/>
                    <a:pt x="3437" y="7999"/>
                    <a:pt x="3437" y="7688"/>
                  </a:cubicBezTo>
                  <a:lnTo>
                    <a:pt x="3437" y="568"/>
                  </a:lnTo>
                  <a:cubicBezTo>
                    <a:pt x="3437" y="254"/>
                    <a:pt x="3183" y="0"/>
                    <a:pt x="28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18;p8"/>
            <p:cNvSpPr/>
            <p:nvPr/>
          </p:nvSpPr>
          <p:spPr>
            <a:xfrm>
              <a:off x="3451275" y="2175475"/>
              <a:ext cx="84925" cy="264975"/>
            </a:xfrm>
            <a:custGeom>
              <a:rect b="b" l="l" r="r" t="t"/>
              <a:pathLst>
                <a:path extrusionOk="0" h="10599" w="3397">
                  <a:moveTo>
                    <a:pt x="2265" y="1133"/>
                  </a:moveTo>
                  <a:lnTo>
                    <a:pt x="2265" y="9466"/>
                  </a:lnTo>
                  <a:lnTo>
                    <a:pt x="1132" y="9466"/>
                  </a:lnTo>
                  <a:lnTo>
                    <a:pt x="1132" y="1133"/>
                  </a:lnTo>
                  <a:close/>
                  <a:moveTo>
                    <a:pt x="565" y="0"/>
                  </a:moveTo>
                  <a:cubicBezTo>
                    <a:pt x="254" y="0"/>
                    <a:pt x="0" y="254"/>
                    <a:pt x="0" y="565"/>
                  </a:cubicBezTo>
                  <a:lnTo>
                    <a:pt x="0" y="10034"/>
                  </a:lnTo>
                  <a:cubicBezTo>
                    <a:pt x="0" y="10345"/>
                    <a:pt x="254" y="10599"/>
                    <a:pt x="565" y="10599"/>
                  </a:cubicBezTo>
                  <a:lnTo>
                    <a:pt x="2829" y="10599"/>
                  </a:lnTo>
                  <a:cubicBezTo>
                    <a:pt x="3143" y="10599"/>
                    <a:pt x="3397" y="10345"/>
                    <a:pt x="3397" y="10034"/>
                  </a:cubicBezTo>
                  <a:lnTo>
                    <a:pt x="3397" y="565"/>
                  </a:lnTo>
                  <a:cubicBezTo>
                    <a:pt x="3397" y="254"/>
                    <a:pt x="3143" y="0"/>
                    <a:pt x="28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19;p8"/>
            <p:cNvSpPr/>
            <p:nvPr/>
          </p:nvSpPr>
          <p:spPr>
            <a:xfrm>
              <a:off x="3564500" y="2116825"/>
              <a:ext cx="84950" cy="323625"/>
            </a:xfrm>
            <a:custGeom>
              <a:rect b="b" l="l" r="r" t="t"/>
              <a:pathLst>
                <a:path extrusionOk="0" h="12945" w="3398">
                  <a:moveTo>
                    <a:pt x="2265" y="1132"/>
                  </a:moveTo>
                  <a:lnTo>
                    <a:pt x="2265" y="11812"/>
                  </a:lnTo>
                  <a:lnTo>
                    <a:pt x="1133" y="11812"/>
                  </a:lnTo>
                  <a:lnTo>
                    <a:pt x="1133" y="1132"/>
                  </a:lnTo>
                  <a:close/>
                  <a:moveTo>
                    <a:pt x="565" y="0"/>
                  </a:moveTo>
                  <a:cubicBezTo>
                    <a:pt x="254" y="0"/>
                    <a:pt x="0" y="251"/>
                    <a:pt x="0" y="565"/>
                  </a:cubicBezTo>
                  <a:lnTo>
                    <a:pt x="0" y="12380"/>
                  </a:lnTo>
                  <a:cubicBezTo>
                    <a:pt x="0" y="12691"/>
                    <a:pt x="254" y="12945"/>
                    <a:pt x="565" y="12945"/>
                  </a:cubicBezTo>
                  <a:lnTo>
                    <a:pt x="2829" y="12945"/>
                  </a:lnTo>
                  <a:cubicBezTo>
                    <a:pt x="3144" y="12945"/>
                    <a:pt x="3397" y="12691"/>
                    <a:pt x="3397" y="12380"/>
                  </a:cubicBezTo>
                  <a:lnTo>
                    <a:pt x="3397" y="565"/>
                  </a:lnTo>
                  <a:cubicBezTo>
                    <a:pt x="3397" y="251"/>
                    <a:pt x="3144" y="0"/>
                    <a:pt x="28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Google Shape;320;p8"/>
            <p:cNvSpPr/>
            <p:nvPr/>
          </p:nvSpPr>
          <p:spPr>
            <a:xfrm>
              <a:off x="3282325" y="2035675"/>
              <a:ext cx="459575" cy="454825"/>
            </a:xfrm>
            <a:custGeom>
              <a:rect b="b" l="l" r="r" t="t"/>
              <a:pathLst>
                <a:path extrusionOk="0" h="18193" w="18383">
                  <a:moveTo>
                    <a:pt x="568" y="0"/>
                  </a:moveTo>
                  <a:cubicBezTo>
                    <a:pt x="254" y="0"/>
                    <a:pt x="1" y="251"/>
                    <a:pt x="1" y="565"/>
                  </a:cubicBezTo>
                  <a:lnTo>
                    <a:pt x="1" y="17625"/>
                  </a:lnTo>
                  <a:cubicBezTo>
                    <a:pt x="1" y="17939"/>
                    <a:pt x="254" y="18192"/>
                    <a:pt x="568" y="18192"/>
                  </a:cubicBezTo>
                  <a:lnTo>
                    <a:pt x="17815" y="18192"/>
                  </a:lnTo>
                  <a:cubicBezTo>
                    <a:pt x="18129" y="18192"/>
                    <a:pt x="18383" y="17939"/>
                    <a:pt x="18383" y="17625"/>
                  </a:cubicBezTo>
                  <a:cubicBezTo>
                    <a:pt x="18383" y="17311"/>
                    <a:pt x="18129" y="17060"/>
                    <a:pt x="17815" y="17060"/>
                  </a:cubicBezTo>
                  <a:lnTo>
                    <a:pt x="1133" y="17060"/>
                  </a:lnTo>
                  <a:lnTo>
                    <a:pt x="1133" y="565"/>
                  </a:lnTo>
                  <a:cubicBezTo>
                    <a:pt x="1133" y="251"/>
                    <a:pt x="879" y="0"/>
                    <a:pt x="5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21" name="Google Shape;321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3403" y="1032887"/>
            <a:ext cx="3364007" cy="298761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68395" y="1177859"/>
            <a:ext cx="4602184" cy="2697673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8"/>
          <p:cNvSpPr txBox="1"/>
          <p:nvPr/>
        </p:nvSpPr>
        <p:spPr>
          <a:xfrm>
            <a:off x="1511808" y="4020502"/>
            <a:ext cx="1639824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수치형 변수</a:t>
            </a:r>
            <a:endParaRPr/>
          </a:p>
        </p:txBody>
      </p:sp>
      <p:sp>
        <p:nvSpPr>
          <p:cNvPr id="324" name="Google Shape;324;p8"/>
          <p:cNvSpPr txBox="1"/>
          <p:nvPr/>
        </p:nvSpPr>
        <p:spPr>
          <a:xfrm>
            <a:off x="4875815" y="3947350"/>
            <a:ext cx="3774409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범주형 변수</a:t>
            </a:r>
            <a:endParaRPr b="0" i="0" sz="12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" name="Google Shape;325;p8"/>
          <p:cNvSpPr/>
          <p:nvPr/>
        </p:nvSpPr>
        <p:spPr>
          <a:xfrm>
            <a:off x="1024890" y="1432560"/>
            <a:ext cx="232410" cy="217170"/>
          </a:xfrm>
          <a:prstGeom prst="frame">
            <a:avLst>
              <a:gd fmla="val 1974" name="adj1"/>
            </a:avLst>
          </a:prstGeom>
          <a:solidFill>
            <a:schemeClr val="lt2"/>
          </a:solidFill>
          <a:ln cap="flat" cmpd="sng" w="254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8"/>
          <p:cNvSpPr/>
          <p:nvPr/>
        </p:nvSpPr>
        <p:spPr>
          <a:xfrm>
            <a:off x="1024890" y="1973580"/>
            <a:ext cx="232410" cy="217170"/>
          </a:xfrm>
          <a:prstGeom prst="frame">
            <a:avLst>
              <a:gd fmla="val 1974" name="adj1"/>
            </a:avLst>
          </a:prstGeom>
          <a:solidFill>
            <a:schemeClr val="lt2"/>
          </a:solidFill>
          <a:ln cap="flat" cmpd="sng" w="254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8"/>
          <p:cNvSpPr/>
          <p:nvPr/>
        </p:nvSpPr>
        <p:spPr>
          <a:xfrm>
            <a:off x="1024890" y="2514600"/>
            <a:ext cx="232410" cy="217170"/>
          </a:xfrm>
          <a:prstGeom prst="frame">
            <a:avLst>
              <a:gd fmla="val 1974" name="adj1"/>
            </a:avLst>
          </a:prstGeom>
          <a:solidFill>
            <a:schemeClr val="lt2"/>
          </a:solidFill>
          <a:ln cap="flat" cmpd="sng" w="254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" name="Google Shape;328;p8"/>
          <p:cNvSpPr/>
          <p:nvPr/>
        </p:nvSpPr>
        <p:spPr>
          <a:xfrm>
            <a:off x="1024890" y="1696582"/>
            <a:ext cx="232410" cy="217982"/>
          </a:xfrm>
          <a:prstGeom prst="frame">
            <a:avLst>
              <a:gd fmla="val 1974" name="adj1"/>
            </a:avLst>
          </a:prstGeom>
          <a:solidFill>
            <a:schemeClr val="lt2"/>
          </a:solidFill>
          <a:ln cap="flat" cmpd="sng" w="254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29" name="Google Shape;329;p8"/>
          <p:cNvCxnSpPr/>
          <p:nvPr/>
        </p:nvCxnSpPr>
        <p:spPr>
          <a:xfrm flipH="1">
            <a:off x="7424928" y="1121664"/>
            <a:ext cx="12192" cy="2328672"/>
          </a:xfrm>
          <a:prstGeom prst="straightConnector1">
            <a:avLst/>
          </a:prstGeom>
          <a:noFill/>
          <a:ln cap="flat" cmpd="sng" w="19050">
            <a:solidFill>
              <a:srgbClr val="4E57E7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30" name="Google Shape;330;p8"/>
          <p:cNvSpPr/>
          <p:nvPr/>
        </p:nvSpPr>
        <p:spPr>
          <a:xfrm>
            <a:off x="1024890" y="3327575"/>
            <a:ext cx="232410" cy="217170"/>
          </a:xfrm>
          <a:prstGeom prst="frame">
            <a:avLst>
              <a:gd fmla="val 1974" name="adj1"/>
            </a:avLst>
          </a:prstGeom>
          <a:solidFill>
            <a:schemeClr val="lt2"/>
          </a:solidFill>
          <a:ln cap="flat" cmpd="sng" w="254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8"/>
          <p:cNvSpPr/>
          <p:nvPr/>
        </p:nvSpPr>
        <p:spPr>
          <a:xfrm>
            <a:off x="2235406" y="4380294"/>
            <a:ext cx="457200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 manufacturer는 </a:t>
            </a:r>
            <a:r>
              <a:rPr b="0" i="1" lang="ko-KR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category</a:t>
            </a:r>
            <a:r>
              <a:rPr b="0" i="0" lang="ko-KR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와</a:t>
            </a:r>
            <a:r>
              <a:rPr b="0" i="1" lang="ko-KR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enginge  volume</a:t>
            </a:r>
            <a:r>
              <a:rPr b="0" i="0" lang="ko-KR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은 cylinder와 높은 상관관계 -&gt; 하나 </a:t>
            </a:r>
            <a:r>
              <a:rPr b="0" i="0" lang="ko-KR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택</a:t>
            </a:r>
            <a:endParaRPr b="0" i="0" sz="12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9"/>
          <p:cNvSpPr txBox="1"/>
          <p:nvPr/>
        </p:nvSpPr>
        <p:spPr>
          <a:xfrm>
            <a:off x="836575" y="372270"/>
            <a:ext cx="19722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모델링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37" name="Google Shape;337;p9"/>
          <p:cNvGrpSpPr/>
          <p:nvPr/>
        </p:nvGrpSpPr>
        <p:grpSpPr>
          <a:xfrm>
            <a:off x="432384" y="427214"/>
            <a:ext cx="329194" cy="329202"/>
            <a:chOff x="3282325" y="2035675"/>
            <a:chExt cx="459575" cy="454825"/>
          </a:xfrm>
        </p:grpSpPr>
        <p:sp>
          <p:nvSpPr>
            <p:cNvPr id="338" name="Google Shape;338;p9"/>
            <p:cNvSpPr/>
            <p:nvPr/>
          </p:nvSpPr>
          <p:spPr>
            <a:xfrm>
              <a:off x="3337050" y="2234125"/>
              <a:ext cx="85925" cy="206325"/>
            </a:xfrm>
            <a:custGeom>
              <a:rect b="b" l="l" r="r" t="t"/>
              <a:pathLst>
                <a:path extrusionOk="0" h="8253" w="3437">
                  <a:moveTo>
                    <a:pt x="2305" y="1133"/>
                  </a:moveTo>
                  <a:lnTo>
                    <a:pt x="2305" y="7120"/>
                  </a:lnTo>
                  <a:lnTo>
                    <a:pt x="1133" y="7120"/>
                  </a:lnTo>
                  <a:lnTo>
                    <a:pt x="1133" y="1133"/>
                  </a:lnTo>
                  <a:close/>
                  <a:moveTo>
                    <a:pt x="568" y="0"/>
                  </a:moveTo>
                  <a:cubicBezTo>
                    <a:pt x="254" y="0"/>
                    <a:pt x="1" y="254"/>
                    <a:pt x="1" y="568"/>
                  </a:cubicBezTo>
                  <a:lnTo>
                    <a:pt x="1" y="7688"/>
                  </a:lnTo>
                  <a:cubicBezTo>
                    <a:pt x="1" y="7999"/>
                    <a:pt x="254" y="8253"/>
                    <a:pt x="568" y="8253"/>
                  </a:cubicBezTo>
                  <a:lnTo>
                    <a:pt x="2869" y="8253"/>
                  </a:lnTo>
                  <a:cubicBezTo>
                    <a:pt x="3183" y="8253"/>
                    <a:pt x="3437" y="7999"/>
                    <a:pt x="3437" y="7688"/>
                  </a:cubicBezTo>
                  <a:lnTo>
                    <a:pt x="3437" y="568"/>
                  </a:lnTo>
                  <a:cubicBezTo>
                    <a:pt x="3437" y="254"/>
                    <a:pt x="3183" y="0"/>
                    <a:pt x="28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" name="Google Shape;339;p9"/>
            <p:cNvSpPr/>
            <p:nvPr/>
          </p:nvSpPr>
          <p:spPr>
            <a:xfrm>
              <a:off x="3451275" y="2175475"/>
              <a:ext cx="84925" cy="264975"/>
            </a:xfrm>
            <a:custGeom>
              <a:rect b="b" l="l" r="r" t="t"/>
              <a:pathLst>
                <a:path extrusionOk="0" h="10599" w="3397">
                  <a:moveTo>
                    <a:pt x="2265" y="1133"/>
                  </a:moveTo>
                  <a:lnTo>
                    <a:pt x="2265" y="9466"/>
                  </a:lnTo>
                  <a:lnTo>
                    <a:pt x="1132" y="9466"/>
                  </a:lnTo>
                  <a:lnTo>
                    <a:pt x="1132" y="1133"/>
                  </a:lnTo>
                  <a:close/>
                  <a:moveTo>
                    <a:pt x="565" y="0"/>
                  </a:moveTo>
                  <a:cubicBezTo>
                    <a:pt x="254" y="0"/>
                    <a:pt x="0" y="254"/>
                    <a:pt x="0" y="565"/>
                  </a:cubicBezTo>
                  <a:lnTo>
                    <a:pt x="0" y="10034"/>
                  </a:lnTo>
                  <a:cubicBezTo>
                    <a:pt x="0" y="10345"/>
                    <a:pt x="254" y="10599"/>
                    <a:pt x="565" y="10599"/>
                  </a:cubicBezTo>
                  <a:lnTo>
                    <a:pt x="2829" y="10599"/>
                  </a:lnTo>
                  <a:cubicBezTo>
                    <a:pt x="3143" y="10599"/>
                    <a:pt x="3397" y="10345"/>
                    <a:pt x="3397" y="10034"/>
                  </a:cubicBezTo>
                  <a:lnTo>
                    <a:pt x="3397" y="565"/>
                  </a:lnTo>
                  <a:cubicBezTo>
                    <a:pt x="3397" y="254"/>
                    <a:pt x="3143" y="0"/>
                    <a:pt x="28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" name="Google Shape;340;p9"/>
            <p:cNvSpPr/>
            <p:nvPr/>
          </p:nvSpPr>
          <p:spPr>
            <a:xfrm>
              <a:off x="3564500" y="2116825"/>
              <a:ext cx="84950" cy="323625"/>
            </a:xfrm>
            <a:custGeom>
              <a:rect b="b" l="l" r="r" t="t"/>
              <a:pathLst>
                <a:path extrusionOk="0" h="12945" w="3398">
                  <a:moveTo>
                    <a:pt x="2265" y="1132"/>
                  </a:moveTo>
                  <a:lnTo>
                    <a:pt x="2265" y="11812"/>
                  </a:lnTo>
                  <a:lnTo>
                    <a:pt x="1133" y="11812"/>
                  </a:lnTo>
                  <a:lnTo>
                    <a:pt x="1133" y="1132"/>
                  </a:lnTo>
                  <a:close/>
                  <a:moveTo>
                    <a:pt x="565" y="0"/>
                  </a:moveTo>
                  <a:cubicBezTo>
                    <a:pt x="254" y="0"/>
                    <a:pt x="0" y="251"/>
                    <a:pt x="0" y="565"/>
                  </a:cubicBezTo>
                  <a:lnTo>
                    <a:pt x="0" y="12380"/>
                  </a:lnTo>
                  <a:cubicBezTo>
                    <a:pt x="0" y="12691"/>
                    <a:pt x="254" y="12945"/>
                    <a:pt x="565" y="12945"/>
                  </a:cubicBezTo>
                  <a:lnTo>
                    <a:pt x="2829" y="12945"/>
                  </a:lnTo>
                  <a:cubicBezTo>
                    <a:pt x="3144" y="12945"/>
                    <a:pt x="3397" y="12691"/>
                    <a:pt x="3397" y="12380"/>
                  </a:cubicBezTo>
                  <a:lnTo>
                    <a:pt x="3397" y="565"/>
                  </a:lnTo>
                  <a:cubicBezTo>
                    <a:pt x="3397" y="251"/>
                    <a:pt x="3144" y="0"/>
                    <a:pt x="28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" name="Google Shape;341;p9"/>
            <p:cNvSpPr/>
            <p:nvPr/>
          </p:nvSpPr>
          <p:spPr>
            <a:xfrm>
              <a:off x="3282325" y="2035675"/>
              <a:ext cx="459575" cy="454825"/>
            </a:xfrm>
            <a:custGeom>
              <a:rect b="b" l="l" r="r" t="t"/>
              <a:pathLst>
                <a:path extrusionOk="0" h="18193" w="18383">
                  <a:moveTo>
                    <a:pt x="568" y="0"/>
                  </a:moveTo>
                  <a:cubicBezTo>
                    <a:pt x="254" y="0"/>
                    <a:pt x="1" y="251"/>
                    <a:pt x="1" y="565"/>
                  </a:cubicBezTo>
                  <a:lnTo>
                    <a:pt x="1" y="17625"/>
                  </a:lnTo>
                  <a:cubicBezTo>
                    <a:pt x="1" y="17939"/>
                    <a:pt x="254" y="18192"/>
                    <a:pt x="568" y="18192"/>
                  </a:cubicBezTo>
                  <a:lnTo>
                    <a:pt x="17815" y="18192"/>
                  </a:lnTo>
                  <a:cubicBezTo>
                    <a:pt x="18129" y="18192"/>
                    <a:pt x="18383" y="17939"/>
                    <a:pt x="18383" y="17625"/>
                  </a:cubicBezTo>
                  <a:cubicBezTo>
                    <a:pt x="18383" y="17311"/>
                    <a:pt x="18129" y="17060"/>
                    <a:pt x="17815" y="17060"/>
                  </a:cubicBezTo>
                  <a:lnTo>
                    <a:pt x="1133" y="17060"/>
                  </a:lnTo>
                  <a:lnTo>
                    <a:pt x="1133" y="565"/>
                  </a:lnTo>
                  <a:cubicBezTo>
                    <a:pt x="1133" y="251"/>
                    <a:pt x="879" y="0"/>
                    <a:pt x="5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" name="Google Shape;342;p9"/>
          <p:cNvSpPr/>
          <p:nvPr/>
        </p:nvSpPr>
        <p:spPr>
          <a:xfrm>
            <a:off x="5009720" y="3589570"/>
            <a:ext cx="1389321" cy="23083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b="0" i="0" lang="ko-KR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RMSE: 11540.91</a:t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" name="Google Shape;343;p9"/>
          <p:cNvSpPr/>
          <p:nvPr/>
        </p:nvSpPr>
        <p:spPr>
          <a:xfrm>
            <a:off x="5009720" y="3366951"/>
            <a:ext cx="1556516" cy="23083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b="0" i="0" lang="ko-KR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R² Score </a:t>
            </a:r>
            <a:r>
              <a:rPr b="0" i="0" lang="ko-KR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b="0" i="0" lang="ko-KR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0.3832 </a:t>
            </a:r>
            <a:endParaRPr/>
          </a:p>
        </p:txBody>
      </p:sp>
      <p:pic>
        <p:nvPicPr>
          <p:cNvPr id="344" name="Google Shape;344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32604" y="1261872"/>
            <a:ext cx="4092295" cy="1638442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9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b="0" i="0" lang="ko-KR" sz="9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11513.39 </a:t>
            </a:r>
            <a:br>
              <a:rPr b="0" i="0" lang="ko-KR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6" name="Google Shape;346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4235" y="1246017"/>
            <a:ext cx="4001089" cy="33085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Data Migration Project Proposal by Slidesgo">
  <a:themeElements>
    <a:clrScheme name="Simple Light">
      <a:dk1>
        <a:srgbClr val="241160"/>
      </a:dk1>
      <a:lt1>
        <a:srgbClr val="FFFFFF"/>
      </a:lt1>
      <a:dk2>
        <a:srgbClr val="E2E4FC"/>
      </a:dk2>
      <a:lt2>
        <a:srgbClr val="8861F1"/>
      </a:lt2>
      <a:accent1>
        <a:srgbClr val="545EEA"/>
      </a:accent1>
      <a:accent2>
        <a:srgbClr val="0B9CDC"/>
      </a:accent2>
      <a:accent3>
        <a:srgbClr val="01CFE6"/>
      </a:accent3>
      <a:accent4>
        <a:srgbClr val="FFFFFF"/>
      </a:accent4>
      <a:accent5>
        <a:srgbClr val="FFFFFF"/>
      </a:accent5>
      <a:accent6>
        <a:srgbClr val="FFFFFF"/>
      </a:accent6>
      <a:hlink>
        <a:srgbClr val="24116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lidesgo Final Pages">
  <a:themeElements>
    <a:clrScheme name="Simple Light">
      <a:dk1>
        <a:srgbClr val="0E2A47"/>
      </a:dk1>
      <a:lt1>
        <a:srgbClr val="FFFFFF"/>
      </a:lt1>
      <a:dk2>
        <a:srgbClr val="869FB2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user</dc:creator>
</cp:coreProperties>
</file>